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88" r:id="rId2"/>
    <p:sldId id="259" r:id="rId3"/>
    <p:sldId id="303" r:id="rId4"/>
    <p:sldId id="314" r:id="rId5"/>
    <p:sldId id="315" r:id="rId6"/>
    <p:sldId id="305" r:id="rId7"/>
    <p:sldId id="304" r:id="rId8"/>
    <p:sldId id="306" r:id="rId9"/>
    <p:sldId id="307" r:id="rId10"/>
    <p:sldId id="308" r:id="rId11"/>
    <p:sldId id="312" r:id="rId12"/>
    <p:sldId id="311" r:id="rId13"/>
    <p:sldId id="313" r:id="rId14"/>
    <p:sldId id="316" r:id="rId15"/>
    <p:sldId id="274" r:id="rId16"/>
  </p:sldIdLst>
  <p:sldSz cx="9144000" cy="6858000" type="screen4x3"/>
  <p:notesSz cx="6858000" cy="9144000"/>
  <p:defaultTextStyle>
    <a:defPPr>
      <a:defRPr lang="it-IT"/>
    </a:defPPr>
    <a:lvl1pPr algn="l"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15:clr>
            <a:srgbClr val="A4A3A4"/>
          </p15:clr>
        </p15:guide>
        <p15:guide id="2" pos="2880">
          <p15:clr>
            <a:srgbClr val="A4A3A4"/>
          </p15:clr>
        </p15:guide>
        <p15:guide id="3" pos="188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rtelli Enrico" initials="OE"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0066FF"/>
    <a:srgbClr val="FF9933"/>
    <a:srgbClr val="FF6600"/>
    <a:srgbClr val="FF3300"/>
    <a:srgbClr val="FFCC00"/>
    <a:srgbClr val="9933FF"/>
    <a:srgbClr val="CC99FF"/>
    <a:srgbClr val="FF9999"/>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howGuides="1">
      <p:cViewPr varScale="1">
        <p:scale>
          <a:sx n="80" d="100"/>
          <a:sy n="80" d="100"/>
        </p:scale>
        <p:origin x="-1445" y="-72"/>
      </p:cViewPr>
      <p:guideLst>
        <p:guide orient="horz"/>
        <p:guide pos="2880"/>
        <p:guide pos="1882"/>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2-01T13:36:58.836" idx="1">
    <p:pos x="3787" y="2931"/>
    <p:text/>
    <p:extLst>
      <p:ext uri="{C676402C-5697-4E1C-873F-D02D1690AC5C}">
        <p15:threadingInfo xmlns:p15="http://schemas.microsoft.com/office/powerpoint/2012/main" timeZoneBias="-60"/>
      </p:ext>
    </p:extLst>
  </p:cm>
</p:cmLst>
</file>

<file path=ppt/drawings/_rels/vmlDrawing1.v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it-IT"/>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it-IT"/>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it-IT"/>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2227611-829F-4E59-932F-5D188C208EC1}" type="slidenum">
              <a:rPr lang="it-IT"/>
              <a:pPr/>
              <a:t>‹Nr.›</a:t>
            </a:fld>
            <a:endParaRPr lang="it-IT"/>
          </a:p>
        </p:txBody>
      </p:sp>
    </p:spTree>
    <p:extLst>
      <p:ext uri="{BB962C8B-B14F-4D97-AF65-F5344CB8AC3E}">
        <p14:creationId xmlns:p14="http://schemas.microsoft.com/office/powerpoint/2010/main" val="357384220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85800" y="2130425"/>
            <a:ext cx="7772400" cy="1470025"/>
          </a:xfrm>
        </p:spPr>
        <p:txBody>
          <a:bodyPr/>
          <a:lstStyle>
            <a:lvl1pPr algn="ctr">
              <a:defRPr sz="3600"/>
            </a:lvl1pPr>
          </a:lstStyle>
          <a:p>
            <a:pPr lvl="0"/>
            <a:r>
              <a:rPr lang="it-IT" noProof="0"/>
              <a:t>Fare clic per modificare lo stile del titolo</a:t>
            </a:r>
          </a:p>
        </p:txBody>
      </p:sp>
      <p:sp>
        <p:nvSpPr>
          <p:cNvPr id="6147"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it-IT" noProof="0"/>
              <a:t>Fare clic per modificare lo stile del sottotitolo dello schema</a:t>
            </a:r>
          </a:p>
        </p:txBody>
      </p:sp>
      <p:sp>
        <p:nvSpPr>
          <p:cNvPr id="6148" name="Rectangle 4"/>
          <p:cNvSpPr>
            <a:spLocks noGrp="1" noChangeArrowheads="1"/>
          </p:cNvSpPr>
          <p:nvPr>
            <p:ph type="dt" sz="half" idx="2"/>
          </p:nvPr>
        </p:nvSpPr>
        <p:spPr>
          <a:xfrm>
            <a:off x="0" y="6597650"/>
            <a:ext cx="2133600" cy="260350"/>
          </a:xfrm>
        </p:spPr>
        <p:txBody>
          <a:bodyPr/>
          <a:lstStyle>
            <a:lvl1pPr>
              <a:defRPr/>
            </a:lvl1pPr>
          </a:lstStyle>
          <a:p>
            <a:fld id="{2789F38B-2579-42EB-8114-9A6BFC93C2D3}" type="datetime1">
              <a:rPr lang="it-CH"/>
              <a:pPr/>
              <a:t>06.02.2022</a:t>
            </a:fld>
            <a:endParaRPr lang="it-IT"/>
          </a:p>
        </p:txBody>
      </p:sp>
      <p:sp>
        <p:nvSpPr>
          <p:cNvPr id="6149" name="Rectangle 5"/>
          <p:cNvSpPr>
            <a:spLocks noGrp="1" noChangeArrowheads="1"/>
          </p:cNvSpPr>
          <p:nvPr>
            <p:ph type="ftr" sz="quarter" idx="3"/>
          </p:nvPr>
        </p:nvSpPr>
        <p:spPr>
          <a:xfrm>
            <a:off x="3124200" y="6597650"/>
            <a:ext cx="2895600" cy="260350"/>
          </a:xfrm>
        </p:spPr>
        <p:txBody>
          <a:bodyPr/>
          <a:lstStyle>
            <a:lvl1pPr>
              <a:defRPr/>
            </a:lvl1pPr>
          </a:lstStyle>
          <a:p>
            <a:endParaRPr lang="it-IT"/>
          </a:p>
        </p:txBody>
      </p:sp>
      <p:sp>
        <p:nvSpPr>
          <p:cNvPr id="6150" name="Rectangle 6"/>
          <p:cNvSpPr>
            <a:spLocks noGrp="1" noChangeArrowheads="1"/>
          </p:cNvSpPr>
          <p:nvPr>
            <p:ph type="sldNum" sz="quarter" idx="4"/>
          </p:nvPr>
        </p:nvSpPr>
        <p:spPr/>
        <p:txBody>
          <a:bodyPr/>
          <a:lstStyle>
            <a:lvl1pPr>
              <a:defRPr/>
            </a:lvl1pPr>
          </a:lstStyle>
          <a:p>
            <a:fld id="{CDE2CEAD-F827-4515-8699-85E60FD4611A}" type="slidenum">
              <a:rPr lang="it-IT"/>
              <a:pPr/>
              <a:t>‹Nr.›</a:t>
            </a:fld>
            <a:endParaRPr lang="it-IT"/>
          </a:p>
        </p:txBody>
      </p:sp>
      <p:pic>
        <p:nvPicPr>
          <p:cNvPr id="6151" name="Picture 7" descr="ft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5600" y="115888"/>
            <a:ext cx="1060450" cy="1081087"/>
          </a:xfrm>
          <a:prstGeom prst="rect">
            <a:avLst/>
          </a:prstGeom>
          <a:noFill/>
          <a:extLst>
            <a:ext uri="{909E8E84-426E-40DD-AFC4-6F175D3DCCD1}">
              <a14:hiddenFill xmlns:a14="http://schemas.microsoft.com/office/drawing/2010/main">
                <a:solidFill>
                  <a:srgbClr val="FFFFFF"/>
                </a:solidFill>
              </a14:hiddenFill>
            </a:ext>
          </a:extLst>
        </p:spPr>
      </p:pic>
      <p:sp>
        <p:nvSpPr>
          <p:cNvPr id="6152" name="Rectangle 8"/>
          <p:cNvSpPr>
            <a:spLocks noChangeArrowheads="1"/>
          </p:cNvSpPr>
          <p:nvPr/>
        </p:nvSpPr>
        <p:spPr bwMode="auto">
          <a:xfrm>
            <a:off x="0" y="1268413"/>
            <a:ext cx="9144000" cy="14446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6153" name="Rectangle 9"/>
          <p:cNvSpPr>
            <a:spLocks noChangeArrowheads="1"/>
          </p:cNvSpPr>
          <p:nvPr/>
        </p:nvSpPr>
        <p:spPr bwMode="auto">
          <a:xfrm>
            <a:off x="0" y="6453188"/>
            <a:ext cx="9144000" cy="14446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p:cNvSpPr>
            <a:spLocks noGrp="1"/>
          </p:cNvSpPr>
          <p:nvPr>
            <p:ph type="dt" sz="half" idx="10"/>
          </p:nvPr>
        </p:nvSpPr>
        <p:spPr/>
        <p:txBody>
          <a:bodyPr/>
          <a:lstStyle>
            <a:lvl1pPr>
              <a:defRPr/>
            </a:lvl1pPr>
          </a:lstStyle>
          <a:p>
            <a:fld id="{9F7BED07-F8AC-466D-8217-1F43E10BA1C6}" type="datetime1">
              <a:rPr lang="it-CH"/>
              <a:pPr/>
              <a:t>06.02.2022</a:t>
            </a:fld>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E054B5E5-A7F4-46B8-8D87-57DDA728AE5B}" type="slidenum">
              <a:rPr lang="it-IT"/>
              <a:pPr/>
              <a:t>‹Nr.›</a:t>
            </a:fld>
            <a:endParaRPr lang="it-IT"/>
          </a:p>
        </p:txBody>
      </p:sp>
    </p:spTree>
    <p:extLst>
      <p:ext uri="{BB962C8B-B14F-4D97-AF65-F5344CB8AC3E}">
        <p14:creationId xmlns:p14="http://schemas.microsoft.com/office/powerpoint/2010/main" val="809090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04025" y="115888"/>
            <a:ext cx="2232025" cy="6337300"/>
          </a:xfrm>
        </p:spPr>
        <p:txBody>
          <a:bodyPr vert="eaVert"/>
          <a:lstStyle/>
          <a:p>
            <a:r>
              <a:rPr lang="it-IT"/>
              <a:t>Fare clic per modificare lo stile del titolo</a:t>
            </a:r>
            <a:endParaRPr lang="it-CH"/>
          </a:p>
        </p:txBody>
      </p:sp>
      <p:sp>
        <p:nvSpPr>
          <p:cNvPr id="3" name="Segnaposto testo verticale 2"/>
          <p:cNvSpPr>
            <a:spLocks noGrp="1"/>
          </p:cNvSpPr>
          <p:nvPr>
            <p:ph type="body" orient="vert" idx="1"/>
          </p:nvPr>
        </p:nvSpPr>
        <p:spPr>
          <a:xfrm>
            <a:off x="107950" y="115888"/>
            <a:ext cx="6543675" cy="63373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p:cNvSpPr>
            <a:spLocks noGrp="1"/>
          </p:cNvSpPr>
          <p:nvPr>
            <p:ph type="dt" sz="half" idx="10"/>
          </p:nvPr>
        </p:nvSpPr>
        <p:spPr/>
        <p:txBody>
          <a:bodyPr/>
          <a:lstStyle>
            <a:lvl1pPr>
              <a:defRPr/>
            </a:lvl1pPr>
          </a:lstStyle>
          <a:p>
            <a:fld id="{B0F30C2D-1280-46FB-9130-ED5AFDB73550}" type="datetime1">
              <a:rPr lang="it-CH"/>
              <a:pPr/>
              <a:t>06.02.2022</a:t>
            </a:fld>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EB1F646E-7DFD-45FE-94E0-9CF52E74179C}" type="slidenum">
              <a:rPr lang="it-IT"/>
              <a:pPr/>
              <a:t>‹Nr.›</a:t>
            </a:fld>
            <a:endParaRPr lang="it-IT"/>
          </a:p>
        </p:txBody>
      </p:sp>
    </p:spTree>
    <p:extLst>
      <p:ext uri="{BB962C8B-B14F-4D97-AF65-F5344CB8AC3E}">
        <p14:creationId xmlns:p14="http://schemas.microsoft.com/office/powerpoint/2010/main" val="1907661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p:cNvSpPr>
            <a:spLocks noGrp="1"/>
          </p:cNvSpPr>
          <p:nvPr>
            <p:ph type="dt" sz="half" idx="10"/>
          </p:nvPr>
        </p:nvSpPr>
        <p:spPr/>
        <p:txBody>
          <a:bodyPr/>
          <a:lstStyle>
            <a:lvl1pPr>
              <a:defRPr/>
            </a:lvl1pPr>
          </a:lstStyle>
          <a:p>
            <a:fld id="{3584DEFE-7552-462B-A98F-B0A25F197FC6}" type="datetime1">
              <a:rPr lang="it-CH"/>
              <a:pPr/>
              <a:t>06.02.2022</a:t>
            </a:fld>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2EA0531D-9516-4076-BF47-7F4758971944}" type="slidenum">
              <a:rPr lang="it-IT"/>
              <a:pPr/>
              <a:t>‹Nr.›</a:t>
            </a:fld>
            <a:endParaRPr lang="it-IT"/>
          </a:p>
        </p:txBody>
      </p:sp>
    </p:spTree>
    <p:extLst>
      <p:ext uri="{BB962C8B-B14F-4D97-AF65-F5344CB8AC3E}">
        <p14:creationId xmlns:p14="http://schemas.microsoft.com/office/powerpoint/2010/main" val="174128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it-CH"/>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fld id="{5F57549A-6FEE-4136-800A-8F81FDD1AA5C}" type="datetime1">
              <a:rPr lang="it-CH"/>
              <a:pPr/>
              <a:t>06.02.2022</a:t>
            </a:fld>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11657255-87C6-46FA-AD62-8B4BCD57C2C3}" type="slidenum">
              <a:rPr lang="it-IT"/>
              <a:pPr/>
              <a:t>‹Nr.›</a:t>
            </a:fld>
            <a:endParaRPr lang="it-IT"/>
          </a:p>
        </p:txBody>
      </p:sp>
    </p:spTree>
    <p:extLst>
      <p:ext uri="{BB962C8B-B14F-4D97-AF65-F5344CB8AC3E}">
        <p14:creationId xmlns:p14="http://schemas.microsoft.com/office/powerpoint/2010/main" val="2769150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sz="half" idx="1"/>
          </p:nvPr>
        </p:nvSpPr>
        <p:spPr>
          <a:xfrm>
            <a:off x="107950" y="1412875"/>
            <a:ext cx="4387850" cy="5040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contenuto 3"/>
          <p:cNvSpPr>
            <a:spLocks noGrp="1"/>
          </p:cNvSpPr>
          <p:nvPr>
            <p:ph sz="half" idx="2"/>
          </p:nvPr>
        </p:nvSpPr>
        <p:spPr>
          <a:xfrm>
            <a:off x="4648200" y="1412875"/>
            <a:ext cx="4387850" cy="5040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data 4"/>
          <p:cNvSpPr>
            <a:spLocks noGrp="1"/>
          </p:cNvSpPr>
          <p:nvPr>
            <p:ph type="dt" sz="half" idx="10"/>
          </p:nvPr>
        </p:nvSpPr>
        <p:spPr/>
        <p:txBody>
          <a:bodyPr/>
          <a:lstStyle>
            <a:lvl1pPr>
              <a:defRPr/>
            </a:lvl1pPr>
          </a:lstStyle>
          <a:p>
            <a:fld id="{71643493-F6CC-4970-822D-8643326E4052}" type="datetime1">
              <a:rPr lang="it-CH"/>
              <a:pPr/>
              <a:t>06.02.2022</a:t>
            </a:fld>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38A02AA2-9D14-4026-9DEE-44BB63205C19}" type="slidenum">
              <a:rPr lang="it-IT"/>
              <a:pPr/>
              <a:t>‹Nr.›</a:t>
            </a:fld>
            <a:endParaRPr lang="it-IT"/>
          </a:p>
        </p:txBody>
      </p:sp>
    </p:spTree>
    <p:extLst>
      <p:ext uri="{BB962C8B-B14F-4D97-AF65-F5344CB8AC3E}">
        <p14:creationId xmlns:p14="http://schemas.microsoft.com/office/powerpoint/2010/main" val="3861281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endParaRPr lang="it-CH"/>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7" name="Segnaposto data 6"/>
          <p:cNvSpPr>
            <a:spLocks noGrp="1"/>
          </p:cNvSpPr>
          <p:nvPr>
            <p:ph type="dt" sz="half" idx="10"/>
          </p:nvPr>
        </p:nvSpPr>
        <p:spPr/>
        <p:txBody>
          <a:bodyPr/>
          <a:lstStyle>
            <a:lvl1pPr>
              <a:defRPr/>
            </a:lvl1pPr>
          </a:lstStyle>
          <a:p>
            <a:fld id="{E5832026-7202-4494-9280-2E443034F1BE}" type="datetime1">
              <a:rPr lang="it-CH"/>
              <a:pPr/>
              <a:t>06.02.2022</a:t>
            </a:fld>
            <a:endParaRPr lang="it-IT"/>
          </a:p>
        </p:txBody>
      </p:sp>
      <p:sp>
        <p:nvSpPr>
          <p:cNvPr id="8" name="Segnaposto piè di pagina 7"/>
          <p:cNvSpPr>
            <a:spLocks noGrp="1"/>
          </p:cNvSpPr>
          <p:nvPr>
            <p:ph type="ftr" sz="quarter" idx="11"/>
          </p:nvPr>
        </p:nvSpPr>
        <p:spPr/>
        <p:txBody>
          <a:bodyPr/>
          <a:lstStyle>
            <a:lvl1pPr>
              <a:defRPr/>
            </a:lvl1pPr>
          </a:lstStyle>
          <a:p>
            <a:endParaRPr lang="it-IT"/>
          </a:p>
        </p:txBody>
      </p:sp>
      <p:sp>
        <p:nvSpPr>
          <p:cNvPr id="9" name="Segnaposto numero diapositiva 8"/>
          <p:cNvSpPr>
            <a:spLocks noGrp="1"/>
          </p:cNvSpPr>
          <p:nvPr>
            <p:ph type="sldNum" sz="quarter" idx="12"/>
          </p:nvPr>
        </p:nvSpPr>
        <p:spPr/>
        <p:txBody>
          <a:bodyPr/>
          <a:lstStyle>
            <a:lvl1pPr>
              <a:defRPr/>
            </a:lvl1pPr>
          </a:lstStyle>
          <a:p>
            <a:fld id="{0576898F-F9E6-42AD-92C5-0F408A93B4AB}" type="slidenum">
              <a:rPr lang="it-IT"/>
              <a:pPr/>
              <a:t>‹Nr.›</a:t>
            </a:fld>
            <a:endParaRPr lang="it-IT"/>
          </a:p>
        </p:txBody>
      </p:sp>
    </p:spTree>
    <p:extLst>
      <p:ext uri="{BB962C8B-B14F-4D97-AF65-F5344CB8AC3E}">
        <p14:creationId xmlns:p14="http://schemas.microsoft.com/office/powerpoint/2010/main" val="3689728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data 2"/>
          <p:cNvSpPr>
            <a:spLocks noGrp="1"/>
          </p:cNvSpPr>
          <p:nvPr>
            <p:ph type="dt" sz="half" idx="10"/>
          </p:nvPr>
        </p:nvSpPr>
        <p:spPr/>
        <p:txBody>
          <a:bodyPr/>
          <a:lstStyle>
            <a:lvl1pPr>
              <a:defRPr/>
            </a:lvl1pPr>
          </a:lstStyle>
          <a:p>
            <a:fld id="{F7C92505-18FB-47C2-A94E-D53774C5E8CF}" type="datetime1">
              <a:rPr lang="it-CH"/>
              <a:pPr/>
              <a:t>06.02.2022</a:t>
            </a:fld>
            <a:endParaRPr lang="it-IT"/>
          </a:p>
        </p:txBody>
      </p:sp>
      <p:sp>
        <p:nvSpPr>
          <p:cNvPr id="4" name="Segnaposto piè di pagina 3"/>
          <p:cNvSpPr>
            <a:spLocks noGrp="1"/>
          </p:cNvSpPr>
          <p:nvPr>
            <p:ph type="ftr" sz="quarter" idx="11"/>
          </p:nvPr>
        </p:nvSpPr>
        <p:spPr/>
        <p:txBody>
          <a:bodyPr/>
          <a:lstStyle>
            <a:lvl1pPr>
              <a:defRPr/>
            </a:lvl1pPr>
          </a:lstStyle>
          <a:p>
            <a:endParaRPr lang="it-IT"/>
          </a:p>
        </p:txBody>
      </p:sp>
      <p:sp>
        <p:nvSpPr>
          <p:cNvPr id="5" name="Segnaposto numero diapositiva 4"/>
          <p:cNvSpPr>
            <a:spLocks noGrp="1"/>
          </p:cNvSpPr>
          <p:nvPr>
            <p:ph type="sldNum" sz="quarter" idx="12"/>
          </p:nvPr>
        </p:nvSpPr>
        <p:spPr/>
        <p:txBody>
          <a:bodyPr/>
          <a:lstStyle>
            <a:lvl1pPr>
              <a:defRPr/>
            </a:lvl1pPr>
          </a:lstStyle>
          <a:p>
            <a:fld id="{6416CB26-96DB-436A-A7A0-7C80C40E6C83}" type="slidenum">
              <a:rPr lang="it-IT"/>
              <a:pPr/>
              <a:t>‹Nr.›</a:t>
            </a:fld>
            <a:endParaRPr lang="it-IT"/>
          </a:p>
        </p:txBody>
      </p:sp>
    </p:spTree>
    <p:extLst>
      <p:ext uri="{BB962C8B-B14F-4D97-AF65-F5344CB8AC3E}">
        <p14:creationId xmlns:p14="http://schemas.microsoft.com/office/powerpoint/2010/main" val="2553923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fld id="{C7EBDCF7-52A1-4686-B945-1D2F4208A8EA}" type="datetime1">
              <a:rPr lang="it-CH"/>
              <a:pPr/>
              <a:t>06.02.2022</a:t>
            </a:fld>
            <a:endParaRPr lang="it-IT"/>
          </a:p>
        </p:txBody>
      </p:sp>
      <p:sp>
        <p:nvSpPr>
          <p:cNvPr id="3" name="Segnaposto piè di pagina 2"/>
          <p:cNvSpPr>
            <a:spLocks noGrp="1"/>
          </p:cNvSpPr>
          <p:nvPr>
            <p:ph type="ftr" sz="quarter" idx="11"/>
          </p:nvPr>
        </p:nvSpPr>
        <p:spPr/>
        <p:txBody>
          <a:bodyPr/>
          <a:lstStyle>
            <a:lvl1pPr>
              <a:defRPr/>
            </a:lvl1pPr>
          </a:lstStyle>
          <a:p>
            <a:endParaRPr lang="it-IT"/>
          </a:p>
        </p:txBody>
      </p:sp>
      <p:sp>
        <p:nvSpPr>
          <p:cNvPr id="4" name="Segnaposto numero diapositiva 3"/>
          <p:cNvSpPr>
            <a:spLocks noGrp="1"/>
          </p:cNvSpPr>
          <p:nvPr>
            <p:ph type="sldNum" sz="quarter" idx="12"/>
          </p:nvPr>
        </p:nvSpPr>
        <p:spPr/>
        <p:txBody>
          <a:bodyPr/>
          <a:lstStyle>
            <a:lvl1pPr>
              <a:defRPr/>
            </a:lvl1pPr>
          </a:lstStyle>
          <a:p>
            <a:fld id="{4B346985-80CC-4C07-A629-9D1324661309}" type="slidenum">
              <a:rPr lang="it-IT"/>
              <a:pPr/>
              <a:t>‹Nr.›</a:t>
            </a:fld>
            <a:endParaRPr lang="it-IT"/>
          </a:p>
        </p:txBody>
      </p:sp>
    </p:spTree>
    <p:extLst>
      <p:ext uri="{BB962C8B-B14F-4D97-AF65-F5344CB8AC3E}">
        <p14:creationId xmlns:p14="http://schemas.microsoft.com/office/powerpoint/2010/main" val="2843359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it-CH"/>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fld id="{C43B0155-6741-493F-BAB6-62B23CEFAF4B}" type="datetime1">
              <a:rPr lang="it-CH"/>
              <a:pPr/>
              <a:t>06.02.2022</a:t>
            </a:fld>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FD56BE42-C8D3-4503-9E98-214FEAC01817}" type="slidenum">
              <a:rPr lang="it-IT"/>
              <a:pPr/>
              <a:t>‹Nr.›</a:t>
            </a:fld>
            <a:endParaRPr lang="it-IT"/>
          </a:p>
        </p:txBody>
      </p:sp>
    </p:spTree>
    <p:extLst>
      <p:ext uri="{BB962C8B-B14F-4D97-AF65-F5344CB8AC3E}">
        <p14:creationId xmlns:p14="http://schemas.microsoft.com/office/powerpoint/2010/main" val="232665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it-CH"/>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CH"/>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fld id="{5DC15FD7-1061-4672-B835-BC4AD35FB101}" type="datetime1">
              <a:rPr lang="it-CH"/>
              <a:pPr/>
              <a:t>06.02.2022</a:t>
            </a:fld>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EA2164A8-7444-446D-B04C-6BA8F89860C0}" type="slidenum">
              <a:rPr lang="it-IT"/>
              <a:pPr/>
              <a:t>‹Nr.›</a:t>
            </a:fld>
            <a:endParaRPr lang="it-IT"/>
          </a:p>
        </p:txBody>
      </p:sp>
    </p:spTree>
    <p:extLst>
      <p:ext uri="{BB962C8B-B14F-4D97-AF65-F5344CB8AC3E}">
        <p14:creationId xmlns:p14="http://schemas.microsoft.com/office/powerpoint/2010/main" val="2662052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7950" y="115888"/>
            <a:ext cx="777716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Rectangle 3"/>
          <p:cNvSpPr>
            <a:spLocks noGrp="1" noChangeArrowheads="1"/>
          </p:cNvSpPr>
          <p:nvPr>
            <p:ph type="body" idx="1"/>
          </p:nvPr>
        </p:nvSpPr>
        <p:spPr bwMode="auto">
          <a:xfrm>
            <a:off x="107950" y="1412875"/>
            <a:ext cx="8928100"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0" y="6597650"/>
            <a:ext cx="202565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a:solidFill>
                  <a:schemeClr val="accent2"/>
                </a:solidFill>
              </a:defRPr>
            </a:lvl1pPr>
          </a:lstStyle>
          <a:p>
            <a:fld id="{7D4D1B59-1E5E-4036-9269-81432E2AF694}" type="datetime1">
              <a:rPr lang="it-CH"/>
              <a:pPr/>
              <a:t>06.02.2022</a:t>
            </a:fld>
            <a:endParaRPr lang="it-IT"/>
          </a:p>
        </p:txBody>
      </p:sp>
      <p:sp>
        <p:nvSpPr>
          <p:cNvPr id="1029" name="Rectangle 5"/>
          <p:cNvSpPr>
            <a:spLocks noGrp="1" noChangeArrowheads="1"/>
          </p:cNvSpPr>
          <p:nvPr>
            <p:ph type="ftr" sz="quarter" idx="3"/>
          </p:nvPr>
        </p:nvSpPr>
        <p:spPr bwMode="auto">
          <a:xfrm>
            <a:off x="2987675" y="6597650"/>
            <a:ext cx="28956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a:defRPr>
                <a:solidFill>
                  <a:schemeClr val="accent2"/>
                </a:solidFill>
              </a:defRPr>
            </a:lvl1pPr>
          </a:lstStyle>
          <a:p>
            <a:endParaRPr lang="it-IT"/>
          </a:p>
        </p:txBody>
      </p:sp>
      <p:sp>
        <p:nvSpPr>
          <p:cNvPr id="1030" name="Rectangle 6"/>
          <p:cNvSpPr>
            <a:spLocks noGrp="1" noChangeArrowheads="1"/>
          </p:cNvSpPr>
          <p:nvPr>
            <p:ph type="sldNum" sz="quarter" idx="4"/>
          </p:nvPr>
        </p:nvSpPr>
        <p:spPr bwMode="auto">
          <a:xfrm>
            <a:off x="7010400" y="6597650"/>
            <a:ext cx="21336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a:defRPr>
                <a:solidFill>
                  <a:schemeClr val="accent2"/>
                </a:solidFill>
              </a:defRPr>
            </a:lvl1pPr>
          </a:lstStyle>
          <a:p>
            <a:fld id="{9008ECA5-7AE7-4E3B-A495-2153AEAFC900}" type="slidenum">
              <a:rPr lang="it-IT"/>
              <a:pPr/>
              <a:t>‹Nr.›</a:t>
            </a:fld>
            <a:endParaRPr lang="it-IT"/>
          </a:p>
        </p:txBody>
      </p:sp>
      <p:pic>
        <p:nvPicPr>
          <p:cNvPr id="1031" name="Picture 7" descr="fts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75600" y="115888"/>
            <a:ext cx="1060450" cy="1081087"/>
          </a:xfrm>
          <a:prstGeom prst="rect">
            <a:avLst/>
          </a:prstGeom>
          <a:noFill/>
          <a:extLst>
            <a:ext uri="{909E8E84-426E-40DD-AFC4-6F175D3DCCD1}">
              <a14:hiddenFill xmlns:a14="http://schemas.microsoft.com/office/drawing/2010/main">
                <a:solidFill>
                  <a:srgbClr val="FFFFFF"/>
                </a:solidFill>
              </a14:hiddenFill>
            </a:ext>
          </a:extLst>
        </p:spPr>
      </p:pic>
      <p:sp>
        <p:nvSpPr>
          <p:cNvPr id="1032" name="Rectangle 8"/>
          <p:cNvSpPr>
            <a:spLocks noChangeArrowheads="1"/>
          </p:cNvSpPr>
          <p:nvPr/>
        </p:nvSpPr>
        <p:spPr bwMode="auto">
          <a:xfrm>
            <a:off x="0" y="1268413"/>
            <a:ext cx="9144000" cy="14446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1033" name="Rectangle 9"/>
          <p:cNvSpPr>
            <a:spLocks noChangeArrowheads="1"/>
          </p:cNvSpPr>
          <p:nvPr/>
        </p:nvSpPr>
        <p:spPr bwMode="auto">
          <a:xfrm>
            <a:off x="0" y="6453188"/>
            <a:ext cx="9144000" cy="14446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rtl="0" fontAlgn="base">
        <a:spcBef>
          <a:spcPct val="0"/>
        </a:spcBef>
        <a:spcAft>
          <a:spcPct val="0"/>
        </a:spcAft>
        <a:defRPr sz="3200" b="1">
          <a:solidFill>
            <a:schemeClr val="tx2"/>
          </a:solidFill>
          <a:latin typeface="+mj-lt"/>
          <a:ea typeface="+mj-ea"/>
          <a:cs typeface="+mj-cs"/>
        </a:defRPr>
      </a:lvl1pPr>
      <a:lvl2pPr algn="l" rtl="0" fontAlgn="base">
        <a:spcBef>
          <a:spcPct val="0"/>
        </a:spcBef>
        <a:spcAft>
          <a:spcPct val="0"/>
        </a:spcAft>
        <a:defRPr sz="3200" b="1">
          <a:solidFill>
            <a:schemeClr val="tx2"/>
          </a:solidFill>
          <a:latin typeface="Arial" charset="0"/>
        </a:defRPr>
      </a:lvl2pPr>
      <a:lvl3pPr algn="l" rtl="0" fontAlgn="base">
        <a:spcBef>
          <a:spcPct val="0"/>
        </a:spcBef>
        <a:spcAft>
          <a:spcPct val="0"/>
        </a:spcAft>
        <a:defRPr sz="3200" b="1">
          <a:solidFill>
            <a:schemeClr val="tx2"/>
          </a:solidFill>
          <a:latin typeface="Arial" charset="0"/>
        </a:defRPr>
      </a:lvl3pPr>
      <a:lvl4pPr algn="l" rtl="0" fontAlgn="base">
        <a:spcBef>
          <a:spcPct val="0"/>
        </a:spcBef>
        <a:spcAft>
          <a:spcPct val="0"/>
        </a:spcAft>
        <a:defRPr sz="3200" b="1">
          <a:solidFill>
            <a:schemeClr val="tx2"/>
          </a:solidFill>
          <a:latin typeface="Arial" charset="0"/>
        </a:defRPr>
      </a:lvl4pPr>
      <a:lvl5pPr algn="l" rtl="0" fontAlgn="base">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p:titleStyle>
    <p:bodyStyle>
      <a:lvl1pPr marL="342900" indent="-342900" algn="l" rtl="0" fontAlgn="base">
        <a:spcBef>
          <a:spcPct val="20000"/>
        </a:spcBef>
        <a:spcAft>
          <a:spcPct val="0"/>
        </a:spcAft>
        <a:buSzPct val="60000"/>
        <a:buFont typeface="Wingdings" pitchFamily="2" charset="2"/>
        <a:buChar char="q"/>
        <a:defRPr sz="2800">
          <a:solidFill>
            <a:schemeClr val="tx1"/>
          </a:solidFill>
          <a:latin typeface="+mn-lt"/>
          <a:ea typeface="+mn-ea"/>
          <a:cs typeface="+mn-cs"/>
        </a:defRPr>
      </a:lvl1pPr>
      <a:lvl2pPr marL="742950" indent="-285750" algn="l" rtl="0" fontAlgn="base">
        <a:spcBef>
          <a:spcPct val="20000"/>
        </a:spcBef>
        <a:spcAft>
          <a:spcPct val="0"/>
        </a:spcAft>
        <a:buSzPct val="75000"/>
        <a:buFont typeface="Wingdings" pitchFamily="2" charset="2"/>
        <a:buChar char="è"/>
        <a:defRPr sz="2600">
          <a:solidFill>
            <a:schemeClr val="accent2"/>
          </a:solidFill>
          <a:latin typeface="+mn-lt"/>
        </a:defRPr>
      </a:lvl2pPr>
      <a:lvl3pPr marL="1143000" indent="-228600" algn="l" rtl="0" fontAlgn="base">
        <a:spcBef>
          <a:spcPct val="20000"/>
        </a:spcBef>
        <a:spcAft>
          <a:spcPct val="0"/>
        </a:spcAft>
        <a:buSzPct val="75000"/>
        <a:buFont typeface="Arial" charset="0"/>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png"/><Relationship Id="rId5" Type="http://schemas.openxmlformats.org/officeDocument/2006/relationships/oleObject" Target="../embeddings/oleObject2.bin"/><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5.png"/><Relationship Id="rId4" Type="http://schemas.openxmlformats.org/officeDocument/2006/relationships/hyperlink" Target="Video2.avi"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18.png"/><Relationship Id="rId4" Type="http://schemas.openxmlformats.org/officeDocument/2006/relationships/hyperlink" Target="Correggere_Esercizi_SA941.xls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Layout" Target="../slideLayouts/slideLayout6.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026"/>
          <p:cNvSpPr>
            <a:spLocks noGrp="1" noChangeArrowheads="1"/>
          </p:cNvSpPr>
          <p:nvPr>
            <p:ph type="title" idx="4294967295"/>
          </p:nvPr>
        </p:nvSpPr>
        <p:spPr bwMode="auto">
          <a:xfrm>
            <a:off x="228600" y="323850"/>
            <a:ext cx="7620000" cy="571500"/>
          </a:xfrm>
          <a:prstGeom prst="rect">
            <a:avLst/>
          </a:prstGeom>
          <a:noFill/>
          <a:ln>
            <a:miter lim="800000"/>
            <a:headEnd/>
            <a:tailEnd/>
          </a:ln>
        </p:spPr>
        <p:txBody>
          <a:bodyPr/>
          <a:lstStyle/>
          <a:p>
            <a:pPr eaLnBrk="1" hangingPunct="1"/>
            <a:endParaRPr lang="it-CH" i="1">
              <a:solidFill>
                <a:schemeClr val="tx1"/>
              </a:solidFill>
            </a:endParaRPr>
          </a:p>
        </p:txBody>
      </p:sp>
      <p:sp>
        <p:nvSpPr>
          <p:cNvPr id="24578" name="Text Box 5"/>
          <p:cNvSpPr txBox="1">
            <a:spLocks noChangeArrowheads="1"/>
          </p:cNvSpPr>
          <p:nvPr/>
        </p:nvSpPr>
        <p:spPr bwMode="auto">
          <a:xfrm>
            <a:off x="251520" y="2049463"/>
            <a:ext cx="8640960" cy="2800767"/>
          </a:xfrm>
          <a:prstGeom prst="rect">
            <a:avLst/>
          </a:prstGeom>
          <a:noFill/>
          <a:ln w="9525">
            <a:noFill/>
            <a:miter lim="800000"/>
            <a:headEnd/>
            <a:tailEnd/>
          </a:ln>
        </p:spPr>
        <p:txBody>
          <a:bodyPr wrap="square">
            <a:spAutoFit/>
          </a:bodyPr>
          <a:lstStyle/>
          <a:p>
            <a:pPr algn="ctr">
              <a:spcBef>
                <a:spcPct val="20000"/>
              </a:spcBef>
            </a:pPr>
            <a:r>
              <a:rPr lang="de-CH" sz="8000" dirty="0" err="1">
                <a:latin typeface="Arial Black" pitchFamily="34" charset="0"/>
              </a:rPr>
              <a:t>Metodica</a:t>
            </a:r>
            <a:endParaRPr lang="de-CH" sz="8000" dirty="0">
              <a:latin typeface="Arial Black" pitchFamily="34" charset="0"/>
            </a:endParaRPr>
          </a:p>
          <a:p>
            <a:pPr algn="ctr">
              <a:spcBef>
                <a:spcPct val="20000"/>
              </a:spcBef>
            </a:pPr>
            <a:r>
              <a:rPr lang="de-CH" sz="8000" dirty="0" err="1">
                <a:latin typeface="Arial Black" pitchFamily="34" charset="0"/>
              </a:rPr>
              <a:t>dell'istruzione</a:t>
            </a:r>
            <a:endParaRPr lang="de-CH" sz="8000" dirty="0">
              <a:latin typeface="Arial Black" pitchFamily="34" charset="0"/>
            </a:endParaRPr>
          </a:p>
        </p:txBody>
      </p:sp>
      <p:sp>
        <p:nvSpPr>
          <p:cNvPr id="4" name="Rechteck 1"/>
          <p:cNvSpPr/>
          <p:nvPr/>
        </p:nvSpPr>
        <p:spPr>
          <a:xfrm>
            <a:off x="251520" y="6093296"/>
            <a:ext cx="8640960" cy="369332"/>
          </a:xfrm>
          <a:prstGeom prst="rect">
            <a:avLst/>
          </a:prstGeom>
        </p:spPr>
        <p:txBody>
          <a:bodyPr wrap="square">
            <a:spAutoFit/>
          </a:bodyPr>
          <a:lstStyle/>
          <a:p>
            <a:pPr algn="ctr"/>
            <a:r>
              <a:rPr lang="it-IT" sz="1800" dirty="0"/>
              <a:t>La promozione giovanile si basa sul lavoro e non su miracoli o profezie. </a:t>
            </a:r>
            <a:r>
              <a:rPr lang="it-IT" sz="1200" dirty="0"/>
              <a:t>Anonimo</a:t>
            </a:r>
            <a:endParaRPr lang="it-IT" sz="1800" dirty="0"/>
          </a:p>
        </p:txBody>
      </p:sp>
    </p:spTree>
    <p:extLst>
      <p:ext uri="{BB962C8B-B14F-4D97-AF65-F5344CB8AC3E}">
        <p14:creationId xmlns:p14="http://schemas.microsoft.com/office/powerpoint/2010/main" val="1449253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p:cNvGrpSpPr/>
          <p:nvPr/>
        </p:nvGrpSpPr>
        <p:grpSpPr>
          <a:xfrm>
            <a:off x="5941267" y="1589559"/>
            <a:ext cx="2951907" cy="747127"/>
            <a:chOff x="5941267" y="1589559"/>
            <a:chExt cx="2951907" cy="747127"/>
          </a:xfrm>
        </p:grpSpPr>
        <p:sp>
          <p:nvSpPr>
            <p:cNvPr id="10" name="AutoShape 33"/>
            <p:cNvSpPr>
              <a:spLocks noChangeArrowheads="1"/>
            </p:cNvSpPr>
            <p:nvPr/>
          </p:nvSpPr>
          <p:spPr bwMode="auto">
            <a:xfrm rot="5400000">
              <a:off x="7065590" y="465236"/>
              <a:ext cx="703262" cy="2951907"/>
            </a:xfrm>
            <a:prstGeom prst="upArrow">
              <a:avLst>
                <a:gd name="adj1" fmla="val 71824"/>
                <a:gd name="adj2" fmla="val 75300"/>
              </a:avLst>
            </a:prstGeom>
            <a:solidFill>
              <a:srgbClr val="99CCFF"/>
            </a:solidFill>
            <a:ln w="9525">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8230" name="Rectangle 445"/>
            <p:cNvSpPr>
              <a:spLocks noChangeArrowheads="1"/>
            </p:cNvSpPr>
            <p:nvPr/>
          </p:nvSpPr>
          <p:spPr bwMode="auto">
            <a:xfrm>
              <a:off x="8178950" y="1628800"/>
              <a:ext cx="64152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4000" dirty="0">
                  <a:solidFill>
                    <a:srgbClr val="3333FF"/>
                  </a:solidFill>
                  <a:latin typeface="Arial" charset="0"/>
                  <a:ea typeface="MS PGothic" pitchFamily="34" charset="-128"/>
                  <a:cs typeface="Times New Roman" pitchFamily="18" charset="0"/>
                  <a:sym typeface="Wingdings" pitchFamily="2" charset="2"/>
                </a:rPr>
                <a:t></a:t>
              </a:r>
              <a:endParaRPr lang="it-CH" sz="4000" dirty="0">
                <a:solidFill>
                  <a:srgbClr val="3333FF"/>
                </a:solidFill>
                <a:latin typeface="Arial" charset="0"/>
                <a:ea typeface="MS PGothic" pitchFamily="34" charset="-128"/>
                <a:cs typeface="Times New Roman" pitchFamily="18" charset="0"/>
                <a:sym typeface="Wingdings" pitchFamily="2" charset="2"/>
              </a:endParaRPr>
            </a:p>
          </p:txBody>
        </p:sp>
        <p:sp>
          <p:nvSpPr>
            <p:cNvPr id="22" name="Rectangle 445"/>
            <p:cNvSpPr>
              <a:spLocks noChangeArrowheads="1"/>
            </p:cNvSpPr>
            <p:nvPr/>
          </p:nvSpPr>
          <p:spPr bwMode="auto">
            <a:xfrm>
              <a:off x="7654553" y="1772121"/>
              <a:ext cx="877887"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it-IT" sz="1800" dirty="0">
                  <a:solidFill>
                    <a:srgbClr val="3333FF"/>
                  </a:solidFill>
                  <a:latin typeface="+mn-lt"/>
                  <a:ea typeface="MS PGothic" pitchFamily="34" charset="-128"/>
                  <a:cs typeface="Times New Roman" pitchFamily="18" charset="0"/>
                  <a:sym typeface="Wingdings" pitchFamily="2" charset="2"/>
                </a:rPr>
                <a:t>100%</a:t>
              </a:r>
              <a:endParaRPr lang="it-CH" sz="1800" dirty="0">
                <a:solidFill>
                  <a:srgbClr val="3333FF"/>
                </a:solidFill>
                <a:latin typeface="+mn-lt"/>
                <a:ea typeface="MS PGothic" pitchFamily="34" charset="-128"/>
                <a:cs typeface="Times New Roman" pitchFamily="18" charset="0"/>
                <a:sym typeface="Wingdings" pitchFamily="2" charset="2"/>
              </a:endParaRPr>
            </a:p>
          </p:txBody>
        </p:sp>
      </p:grpSp>
      <p:grpSp>
        <p:nvGrpSpPr>
          <p:cNvPr id="6" name="Gruppieren 5"/>
          <p:cNvGrpSpPr/>
          <p:nvPr/>
        </p:nvGrpSpPr>
        <p:grpSpPr>
          <a:xfrm>
            <a:off x="4419477" y="1569333"/>
            <a:ext cx="2312763" cy="723488"/>
            <a:chOff x="4419477" y="1569333"/>
            <a:chExt cx="2312763" cy="723488"/>
          </a:xfrm>
        </p:grpSpPr>
        <p:sp>
          <p:nvSpPr>
            <p:cNvPr id="11" name="AutoShape 36"/>
            <p:cNvSpPr>
              <a:spLocks noChangeArrowheads="1"/>
            </p:cNvSpPr>
            <p:nvPr/>
          </p:nvSpPr>
          <p:spPr bwMode="auto">
            <a:xfrm rot="5400000">
              <a:off x="5187889" y="821147"/>
              <a:ext cx="703262" cy="2240086"/>
            </a:xfrm>
            <a:prstGeom prst="upArrow">
              <a:avLst>
                <a:gd name="adj1" fmla="val 72926"/>
                <a:gd name="adj2" fmla="val 68663"/>
              </a:avLst>
            </a:prstGeom>
            <a:solidFill>
              <a:srgbClr val="99FF99"/>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8229" name="Rectangle 445"/>
            <p:cNvSpPr>
              <a:spLocks noChangeArrowheads="1"/>
            </p:cNvSpPr>
            <p:nvPr/>
          </p:nvSpPr>
          <p:spPr bwMode="auto">
            <a:xfrm>
              <a:off x="6034613" y="1569333"/>
              <a:ext cx="69762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4000">
                  <a:solidFill>
                    <a:srgbClr val="008000"/>
                  </a:solidFill>
                  <a:latin typeface="Arial" charset="0"/>
                  <a:ea typeface="MS PGothic" pitchFamily="34" charset="-128"/>
                  <a:cs typeface="Times New Roman" pitchFamily="18" charset="0"/>
                  <a:sym typeface="Webdings" pitchFamily="18" charset="2"/>
                </a:rPr>
                <a:t></a:t>
              </a:r>
              <a:endParaRPr lang="it-CH" sz="4000">
                <a:solidFill>
                  <a:srgbClr val="3333FF"/>
                </a:solidFill>
                <a:latin typeface="Arial" charset="0"/>
                <a:ea typeface="MS PGothic" pitchFamily="34" charset="-128"/>
                <a:cs typeface="Times New Roman" pitchFamily="18" charset="0"/>
                <a:sym typeface="Wingdings" pitchFamily="2" charset="2"/>
              </a:endParaRPr>
            </a:p>
          </p:txBody>
        </p:sp>
        <p:sp>
          <p:nvSpPr>
            <p:cNvPr id="21" name="Rectangle 445"/>
            <p:cNvSpPr>
              <a:spLocks noChangeArrowheads="1"/>
            </p:cNvSpPr>
            <p:nvPr/>
          </p:nvSpPr>
          <p:spPr bwMode="auto">
            <a:xfrm>
              <a:off x="5580112" y="1749896"/>
              <a:ext cx="722313"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it-IT" sz="1800" b="0" dirty="0">
                  <a:solidFill>
                    <a:srgbClr val="008000"/>
                  </a:solidFill>
                  <a:latin typeface="+mn-lt"/>
                  <a:ea typeface="MS PGothic" pitchFamily="34" charset="-128"/>
                  <a:cs typeface="Times New Roman" pitchFamily="18" charset="0"/>
                  <a:sym typeface="Webdings" pitchFamily="18" charset="2"/>
                </a:rPr>
                <a:t>70%</a:t>
              </a:r>
              <a:endParaRPr lang="it-CH" sz="1800" dirty="0">
                <a:solidFill>
                  <a:srgbClr val="3333FF"/>
                </a:solidFill>
                <a:latin typeface="+mn-lt"/>
                <a:ea typeface="MS PGothic" pitchFamily="34" charset="-128"/>
                <a:cs typeface="Times New Roman" pitchFamily="18" charset="0"/>
                <a:sym typeface="Wingdings" pitchFamily="2" charset="2"/>
              </a:endParaRPr>
            </a:p>
          </p:txBody>
        </p:sp>
      </p:grpSp>
      <p:grpSp>
        <p:nvGrpSpPr>
          <p:cNvPr id="5" name="Gruppieren 4"/>
          <p:cNvGrpSpPr/>
          <p:nvPr/>
        </p:nvGrpSpPr>
        <p:grpSpPr>
          <a:xfrm>
            <a:off x="2339751" y="1569333"/>
            <a:ext cx="2797399" cy="723488"/>
            <a:chOff x="2339751" y="1569333"/>
            <a:chExt cx="2797399" cy="723488"/>
          </a:xfrm>
        </p:grpSpPr>
        <p:sp>
          <p:nvSpPr>
            <p:cNvPr id="12" name="AutoShape 39"/>
            <p:cNvSpPr>
              <a:spLocks noChangeArrowheads="1"/>
            </p:cNvSpPr>
            <p:nvPr/>
          </p:nvSpPr>
          <p:spPr bwMode="auto">
            <a:xfrm rot="5400000">
              <a:off x="3386820" y="542490"/>
              <a:ext cx="703262" cy="2797399"/>
            </a:xfrm>
            <a:prstGeom prst="upArrow">
              <a:avLst>
                <a:gd name="adj1" fmla="val 72926"/>
                <a:gd name="adj2" fmla="val 67696"/>
              </a:avLst>
            </a:prstGeom>
            <a:solidFill>
              <a:srgbClr val="FFFF99"/>
            </a:solidFill>
            <a:ln w="9525">
              <a:solidFill>
                <a:srgbClr val="CC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8227" name="Rectangle 445"/>
            <p:cNvSpPr>
              <a:spLocks noChangeArrowheads="1"/>
            </p:cNvSpPr>
            <p:nvPr/>
          </p:nvSpPr>
          <p:spPr bwMode="auto">
            <a:xfrm>
              <a:off x="4419477" y="1569333"/>
              <a:ext cx="68629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sz="4000">
                  <a:solidFill>
                    <a:srgbClr val="CC9900"/>
                  </a:solidFill>
                  <a:latin typeface="Arial" charset="0"/>
                  <a:ea typeface="MS PGothic" pitchFamily="34" charset="-128"/>
                  <a:cs typeface="Times New Roman" pitchFamily="18" charset="0"/>
                  <a:sym typeface="Webdings" pitchFamily="18" charset="2"/>
                </a:rPr>
                <a:t></a:t>
              </a:r>
              <a:endParaRPr lang="it-CH" sz="4000">
                <a:solidFill>
                  <a:srgbClr val="3333FF"/>
                </a:solidFill>
                <a:latin typeface="Arial" charset="0"/>
                <a:ea typeface="MS PGothic" pitchFamily="34" charset="-128"/>
                <a:cs typeface="Times New Roman" pitchFamily="18" charset="0"/>
                <a:sym typeface="Wingdings" pitchFamily="2" charset="2"/>
              </a:endParaRPr>
            </a:p>
          </p:txBody>
        </p:sp>
        <p:sp>
          <p:nvSpPr>
            <p:cNvPr id="17" name="Rectangle 445"/>
            <p:cNvSpPr>
              <a:spLocks noChangeArrowheads="1"/>
            </p:cNvSpPr>
            <p:nvPr/>
          </p:nvSpPr>
          <p:spPr bwMode="auto">
            <a:xfrm>
              <a:off x="4075888" y="1764184"/>
              <a:ext cx="7121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it-IT" sz="1800" dirty="0">
                  <a:solidFill>
                    <a:srgbClr val="CC9900"/>
                  </a:solidFill>
                  <a:latin typeface="+mn-lt"/>
                  <a:ea typeface="MS PGothic" pitchFamily="34" charset="-128"/>
                  <a:cs typeface="Times New Roman" pitchFamily="18" charset="0"/>
                  <a:sym typeface="Webdings" pitchFamily="18" charset="2"/>
                </a:rPr>
                <a:t>50%</a:t>
              </a:r>
              <a:endParaRPr lang="it-CH" sz="1800" dirty="0">
                <a:solidFill>
                  <a:srgbClr val="3333FF"/>
                </a:solidFill>
                <a:latin typeface="+mn-lt"/>
                <a:ea typeface="MS PGothic" pitchFamily="34" charset="-128"/>
                <a:cs typeface="Times New Roman" pitchFamily="18" charset="0"/>
                <a:sym typeface="Wingdings" pitchFamily="2" charset="2"/>
              </a:endParaRPr>
            </a:p>
          </p:txBody>
        </p:sp>
      </p:grpSp>
      <p:grpSp>
        <p:nvGrpSpPr>
          <p:cNvPr id="2" name="Gruppieren 1"/>
          <p:cNvGrpSpPr/>
          <p:nvPr/>
        </p:nvGrpSpPr>
        <p:grpSpPr>
          <a:xfrm>
            <a:off x="1381125" y="1569333"/>
            <a:ext cx="1512238" cy="723488"/>
            <a:chOff x="1381125" y="1569333"/>
            <a:chExt cx="1512238" cy="723488"/>
          </a:xfrm>
        </p:grpSpPr>
        <p:sp>
          <p:nvSpPr>
            <p:cNvPr id="13" name="AutoShape 43"/>
            <p:cNvSpPr>
              <a:spLocks noChangeArrowheads="1"/>
            </p:cNvSpPr>
            <p:nvPr/>
          </p:nvSpPr>
          <p:spPr bwMode="auto">
            <a:xfrm rot="5400000">
              <a:off x="1781969" y="1188715"/>
              <a:ext cx="703262" cy="1504950"/>
            </a:xfrm>
            <a:prstGeom prst="upArrow">
              <a:avLst>
                <a:gd name="adj1" fmla="val 77352"/>
                <a:gd name="adj2" fmla="val 73452"/>
              </a:avLst>
            </a:prstGeom>
            <a:solidFill>
              <a:srgbClr val="FF9999"/>
            </a:solidFill>
            <a:ln w="9525">
              <a:solidFill>
                <a:srgbClr val="A5002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8228" name="Rectangle 445"/>
            <p:cNvSpPr>
              <a:spLocks noChangeArrowheads="1"/>
            </p:cNvSpPr>
            <p:nvPr/>
          </p:nvSpPr>
          <p:spPr bwMode="auto">
            <a:xfrm>
              <a:off x="2195736" y="1569333"/>
              <a:ext cx="69762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4000">
                  <a:solidFill>
                    <a:srgbClr val="FF0000"/>
                  </a:solidFill>
                  <a:latin typeface="Arial" charset="0"/>
                  <a:ea typeface="MS PGothic" pitchFamily="34" charset="-128"/>
                  <a:cs typeface="Times New Roman" pitchFamily="18" charset="0"/>
                  <a:sym typeface="Webdings" pitchFamily="18" charset="2"/>
                </a:rPr>
                <a:t></a:t>
              </a:r>
              <a:endParaRPr lang="it-CH" sz="4000">
                <a:solidFill>
                  <a:srgbClr val="3333FF"/>
                </a:solidFill>
                <a:latin typeface="Arial" charset="0"/>
                <a:ea typeface="MS PGothic" pitchFamily="34" charset="-128"/>
                <a:cs typeface="Times New Roman" pitchFamily="18" charset="0"/>
                <a:sym typeface="Wingdings" pitchFamily="2" charset="2"/>
              </a:endParaRPr>
            </a:p>
          </p:txBody>
        </p:sp>
        <p:sp>
          <p:nvSpPr>
            <p:cNvPr id="19" name="Rectangle 445"/>
            <p:cNvSpPr>
              <a:spLocks noChangeArrowheads="1"/>
            </p:cNvSpPr>
            <p:nvPr/>
          </p:nvSpPr>
          <p:spPr bwMode="auto">
            <a:xfrm>
              <a:off x="1759868" y="1756246"/>
              <a:ext cx="7239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it-IT" sz="1800" b="0" dirty="0">
                  <a:solidFill>
                    <a:srgbClr val="FF0000"/>
                  </a:solidFill>
                  <a:latin typeface="+mn-lt"/>
                  <a:ea typeface="MS PGothic" pitchFamily="34" charset="-128"/>
                  <a:cs typeface="Times New Roman" pitchFamily="18" charset="0"/>
                  <a:sym typeface="Webdings" pitchFamily="18" charset="2"/>
                </a:rPr>
                <a:t>20%</a:t>
              </a:r>
              <a:endParaRPr lang="it-CH" sz="1800" dirty="0">
                <a:solidFill>
                  <a:srgbClr val="3333FF"/>
                </a:solidFill>
                <a:latin typeface="+mn-lt"/>
                <a:ea typeface="MS PGothic" pitchFamily="34" charset="-128"/>
                <a:cs typeface="Times New Roman" pitchFamily="18" charset="0"/>
                <a:sym typeface="Wingdings" pitchFamily="2" charset="2"/>
              </a:endParaRPr>
            </a:p>
          </p:txBody>
        </p:sp>
      </p:grpSp>
      <p:sp>
        <p:nvSpPr>
          <p:cNvPr id="8199" name="Rectangle 1026"/>
          <p:cNvSpPr>
            <a:spLocks noGrp="1" noChangeArrowheads="1"/>
          </p:cNvSpPr>
          <p:nvPr>
            <p:ph type="title"/>
          </p:nvPr>
        </p:nvSpPr>
        <p:spPr>
          <a:xfrm>
            <a:off x="251520" y="44624"/>
            <a:ext cx="7777163" cy="1144800"/>
          </a:xfrm>
        </p:spPr>
        <p:txBody>
          <a:bodyPr/>
          <a:lstStyle/>
          <a:p>
            <a:pPr eaLnBrk="1" hangingPunct="1"/>
            <a:r>
              <a:rPr lang="it-IT" b="1" i="1" dirty="0"/>
              <a:t>More </a:t>
            </a:r>
            <a:r>
              <a:rPr lang="it-IT" b="1" i="1" dirty="0" err="1"/>
              <a:t>learning</a:t>
            </a:r>
            <a:r>
              <a:rPr lang="it-IT" b="1" i="1" dirty="0"/>
              <a:t> </a:t>
            </a:r>
            <a:r>
              <a:rPr lang="it-IT" b="1" i="1" dirty="0" err="1"/>
              <a:t>less</a:t>
            </a:r>
            <a:r>
              <a:rPr lang="it-IT" b="1" i="1" dirty="0"/>
              <a:t> </a:t>
            </a:r>
            <a:r>
              <a:rPr lang="it-IT" b="1" i="1" dirty="0" err="1"/>
              <a:t>teaching</a:t>
            </a:r>
            <a:endParaRPr lang="it-IT" b="1" i="1" dirty="0"/>
          </a:p>
        </p:txBody>
      </p:sp>
      <p:sp>
        <p:nvSpPr>
          <p:cNvPr id="8231" name="Text Box 1307"/>
          <p:cNvSpPr txBox="1">
            <a:spLocks noChangeArrowheads="1"/>
          </p:cNvSpPr>
          <p:nvPr/>
        </p:nvSpPr>
        <p:spPr bwMode="auto">
          <a:xfrm>
            <a:off x="0" y="6160948"/>
            <a:ext cx="9036558" cy="307777"/>
          </a:xfrm>
          <a:prstGeom prst="rect">
            <a:avLst/>
          </a:prstGeom>
          <a:noFill/>
          <a:ln>
            <a:noFill/>
          </a:ln>
          <a:effectLst/>
          <a:extLst/>
        </p:spPr>
        <p:txBody>
          <a:bodyPr wrap="square">
            <a:spAutoFit/>
          </a:bodyPr>
          <a:lstStyle>
            <a:lvl1pPr eaLnBrk="0" hangingPunct="0">
              <a:tabLst>
                <a:tab pos="4214813" algn="l"/>
              </a:tabLst>
              <a:defRPr sz="2400" b="1">
                <a:solidFill>
                  <a:schemeClr val="tx1"/>
                </a:solidFill>
                <a:latin typeface="Times New Roman" pitchFamily="18" charset="0"/>
              </a:defRPr>
            </a:lvl1pPr>
            <a:lvl2pPr marL="742950" indent="-285750" eaLnBrk="0" hangingPunct="0">
              <a:tabLst>
                <a:tab pos="4214813" algn="l"/>
              </a:tabLst>
              <a:defRPr sz="2400" b="1">
                <a:solidFill>
                  <a:schemeClr val="tx1"/>
                </a:solidFill>
                <a:latin typeface="Times New Roman" pitchFamily="18" charset="0"/>
              </a:defRPr>
            </a:lvl2pPr>
            <a:lvl3pPr marL="1143000" indent="-228600" eaLnBrk="0" hangingPunct="0">
              <a:tabLst>
                <a:tab pos="4214813" algn="l"/>
              </a:tabLst>
              <a:defRPr sz="2400" b="1">
                <a:solidFill>
                  <a:schemeClr val="tx1"/>
                </a:solidFill>
                <a:latin typeface="Times New Roman" pitchFamily="18" charset="0"/>
              </a:defRPr>
            </a:lvl3pPr>
            <a:lvl4pPr marL="1600200" indent="-228600" eaLnBrk="0" hangingPunct="0">
              <a:tabLst>
                <a:tab pos="4214813" algn="l"/>
              </a:tabLst>
              <a:defRPr sz="2400" b="1">
                <a:solidFill>
                  <a:schemeClr val="tx1"/>
                </a:solidFill>
                <a:latin typeface="Times New Roman" pitchFamily="18" charset="0"/>
              </a:defRPr>
            </a:lvl4pPr>
            <a:lvl5pPr marL="2057400" indent="-228600" eaLnBrk="0" hangingPunct="0">
              <a:tabLst>
                <a:tab pos="4214813" algn="l"/>
              </a:tabLst>
              <a:defRPr sz="2400" b="1">
                <a:solidFill>
                  <a:schemeClr val="tx1"/>
                </a:solidFill>
                <a:latin typeface="Times New Roman" pitchFamily="18" charset="0"/>
              </a:defRPr>
            </a:lvl5pPr>
            <a:lvl6pPr marL="2514600" indent="-228600" eaLnBrk="0" fontAlgn="base" hangingPunct="0">
              <a:spcBef>
                <a:spcPct val="0"/>
              </a:spcBef>
              <a:spcAft>
                <a:spcPct val="0"/>
              </a:spcAft>
              <a:tabLst>
                <a:tab pos="4214813" algn="l"/>
              </a:tabLst>
              <a:defRPr sz="2400" b="1">
                <a:solidFill>
                  <a:schemeClr val="tx1"/>
                </a:solidFill>
                <a:latin typeface="Times New Roman" pitchFamily="18" charset="0"/>
              </a:defRPr>
            </a:lvl6pPr>
            <a:lvl7pPr marL="2971800" indent="-228600" eaLnBrk="0" fontAlgn="base" hangingPunct="0">
              <a:spcBef>
                <a:spcPct val="0"/>
              </a:spcBef>
              <a:spcAft>
                <a:spcPct val="0"/>
              </a:spcAft>
              <a:tabLst>
                <a:tab pos="4214813" algn="l"/>
              </a:tabLst>
              <a:defRPr sz="2400" b="1">
                <a:solidFill>
                  <a:schemeClr val="tx1"/>
                </a:solidFill>
                <a:latin typeface="Times New Roman" pitchFamily="18" charset="0"/>
              </a:defRPr>
            </a:lvl7pPr>
            <a:lvl8pPr marL="3429000" indent="-228600" eaLnBrk="0" fontAlgn="base" hangingPunct="0">
              <a:spcBef>
                <a:spcPct val="0"/>
              </a:spcBef>
              <a:spcAft>
                <a:spcPct val="0"/>
              </a:spcAft>
              <a:tabLst>
                <a:tab pos="4214813" algn="l"/>
              </a:tabLst>
              <a:defRPr sz="2400" b="1">
                <a:solidFill>
                  <a:schemeClr val="tx1"/>
                </a:solidFill>
                <a:latin typeface="Times New Roman" pitchFamily="18" charset="0"/>
              </a:defRPr>
            </a:lvl8pPr>
            <a:lvl9pPr marL="3886200" indent="-228600" eaLnBrk="0" fontAlgn="base" hangingPunct="0">
              <a:spcBef>
                <a:spcPct val="0"/>
              </a:spcBef>
              <a:spcAft>
                <a:spcPct val="0"/>
              </a:spcAft>
              <a:tabLst>
                <a:tab pos="4214813" algn="l"/>
              </a:tabLst>
              <a:defRPr sz="2400" b="1">
                <a:solidFill>
                  <a:schemeClr val="tx1"/>
                </a:solidFill>
                <a:latin typeface="Times New Roman" pitchFamily="18" charset="0"/>
              </a:defRPr>
            </a:lvl9pPr>
          </a:lstStyle>
          <a:p>
            <a:pPr algn="ctr" eaLnBrk="1" hangingPunct="1"/>
            <a:r>
              <a:rPr lang="de-CH" sz="1400" dirty="0">
                <a:latin typeface="Arial" charset="0"/>
              </a:rPr>
              <a:t>Il </a:t>
            </a:r>
            <a:r>
              <a:rPr lang="de-CH" sz="1400" dirty="0" err="1">
                <a:latin typeface="Arial" charset="0"/>
              </a:rPr>
              <a:t>metodo</a:t>
            </a:r>
            <a:r>
              <a:rPr lang="de-CH" sz="1400" dirty="0">
                <a:latin typeface="Arial" charset="0"/>
              </a:rPr>
              <a:t> più </a:t>
            </a:r>
            <a:r>
              <a:rPr lang="de-CH" sz="1400" dirty="0" err="1">
                <a:latin typeface="Arial" charset="0"/>
              </a:rPr>
              <a:t>efficace</a:t>
            </a:r>
            <a:r>
              <a:rPr lang="de-CH" sz="1400" dirty="0">
                <a:latin typeface="Arial" charset="0"/>
              </a:rPr>
              <a:t> per </a:t>
            </a:r>
            <a:r>
              <a:rPr lang="de-CH" sz="1400" dirty="0" err="1">
                <a:latin typeface="Arial" charset="0"/>
              </a:rPr>
              <a:t>apprendere</a:t>
            </a:r>
            <a:r>
              <a:rPr lang="de-CH" sz="1400" dirty="0">
                <a:latin typeface="Arial" charset="0"/>
              </a:rPr>
              <a:t> in </a:t>
            </a:r>
            <a:r>
              <a:rPr lang="de-CH" sz="1400" dirty="0" err="1">
                <a:latin typeface="Arial" charset="0"/>
              </a:rPr>
              <a:t>modo</a:t>
            </a:r>
            <a:r>
              <a:rPr lang="de-CH" sz="1400" dirty="0">
                <a:latin typeface="Arial" charset="0"/>
              </a:rPr>
              <a:t> </a:t>
            </a:r>
            <a:r>
              <a:rPr lang="de-CH" sz="1400" dirty="0" err="1">
                <a:latin typeface="Arial" charset="0"/>
              </a:rPr>
              <a:t>duraturo</a:t>
            </a:r>
            <a:r>
              <a:rPr lang="de-CH" sz="1400" dirty="0">
                <a:latin typeface="Arial" charset="0"/>
              </a:rPr>
              <a:t> è </a:t>
            </a:r>
            <a:r>
              <a:rPr lang="de-CH" sz="1400" dirty="0" err="1">
                <a:latin typeface="Arial" charset="0"/>
              </a:rPr>
              <a:t>dall'esperienza</a:t>
            </a:r>
            <a:r>
              <a:rPr lang="de-CH" sz="1400" dirty="0">
                <a:latin typeface="Arial" charset="0"/>
              </a:rPr>
              <a:t> personale </a:t>
            </a:r>
            <a:r>
              <a:rPr lang="de-CH" sz="1400" dirty="0" err="1">
                <a:latin typeface="Arial" charset="0"/>
              </a:rPr>
              <a:t>diretta</a:t>
            </a:r>
            <a:r>
              <a:rPr lang="de-CH" sz="1400" dirty="0">
                <a:latin typeface="Arial" charset="0"/>
              </a:rPr>
              <a:t>: </a:t>
            </a:r>
            <a:r>
              <a:rPr lang="de-CH" sz="1400" i="1" dirty="0">
                <a:latin typeface="Arial" charset="0"/>
              </a:rPr>
              <a:t>Aha-Erlebnis</a:t>
            </a:r>
            <a:r>
              <a:rPr lang="de-CH" sz="1400" dirty="0">
                <a:latin typeface="Arial" charset="0"/>
              </a:rPr>
              <a:t>.</a:t>
            </a:r>
            <a:endParaRPr lang="it-IT" sz="1400" b="0" i="1" dirty="0">
              <a:latin typeface="Arial Narrow" pitchFamily="34" charset="0"/>
            </a:endParaRPr>
          </a:p>
        </p:txBody>
      </p:sp>
      <p:graphicFrame>
        <p:nvGraphicFramePr>
          <p:cNvPr id="38" name="Group 1310"/>
          <p:cNvGraphicFramePr>
            <a:graphicFrameLocks noGrp="1"/>
          </p:cNvGraphicFramePr>
          <p:nvPr>
            <p:extLst>
              <p:ext uri="{D42A27DB-BD31-4B8C-83A1-F6EECF244321}">
                <p14:modId xmlns:p14="http://schemas.microsoft.com/office/powerpoint/2010/main" val="1913587816"/>
              </p:ext>
            </p:extLst>
          </p:nvPr>
        </p:nvGraphicFramePr>
        <p:xfrm>
          <a:off x="1390552" y="2357347"/>
          <a:ext cx="1566000" cy="3739403"/>
        </p:xfrm>
        <a:graphic>
          <a:graphicData uri="http://schemas.openxmlformats.org/drawingml/2006/table">
            <a:tbl>
              <a:tblPr/>
              <a:tblGrid>
                <a:gridCol w="1566000">
                  <a:extLst>
                    <a:ext uri="{9D8B030D-6E8A-4147-A177-3AD203B41FA5}">
                      <a16:colId xmlns:a16="http://schemas.microsoft.com/office/drawing/2014/main" xmlns="" val="20000"/>
                    </a:ext>
                  </a:extLst>
                </a:gridCol>
              </a:tblGrid>
              <a:tr h="17230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400" b="1" i="0" u="none" strike="noStrike" cap="none" normalizeH="0" baseline="0" noProof="0" dirty="0">
                          <a:ln>
                            <a:noFill/>
                          </a:ln>
                          <a:solidFill>
                            <a:schemeClr val="tx1"/>
                          </a:solidFill>
                          <a:effectLst/>
                          <a:latin typeface="Arial Narrow" pitchFamily="34" charset="0"/>
                        </a:rPr>
                        <a:t>- Lucidi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400" b="1" i="0" u="none" strike="noStrike" cap="none" normalizeH="0" baseline="0" noProof="0" dirty="0">
                          <a:ln>
                            <a:noFill/>
                          </a:ln>
                          <a:solidFill>
                            <a:schemeClr val="tx1"/>
                          </a:solidFill>
                          <a:effectLst/>
                          <a:latin typeface="Arial Narrow" pitchFamily="34" charset="0"/>
                        </a:rPr>
                        <a:t>- Poster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400" b="1" i="0" u="none" strike="noStrike" cap="none" normalizeH="0" baseline="0" noProof="0" dirty="0">
                          <a:ln>
                            <a:noFill/>
                          </a:ln>
                          <a:solidFill>
                            <a:schemeClr val="tx1"/>
                          </a:solidFill>
                          <a:effectLst/>
                          <a:latin typeface="Arial Narrow" pitchFamily="34" charset="0"/>
                        </a:rPr>
                        <a:t>- Schede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400" b="1" i="0" u="none" strike="noStrike" cap="none" normalizeH="0" baseline="0" noProof="0" dirty="0">
                          <a:ln>
                            <a:noFill/>
                          </a:ln>
                          <a:solidFill>
                            <a:schemeClr val="tx1"/>
                          </a:solidFill>
                          <a:effectLst/>
                          <a:latin typeface="Arial Narrow" pitchFamily="34" charset="0"/>
                        </a:rPr>
                        <a:t>- Oggetti</a:t>
                      </a:r>
                    </a:p>
                  </a:txBody>
                  <a:tcPr marL="91452" marR="91452" marT="45730" marB="45730" anchor="ctr" horzOverflow="overflow">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49804"/>
                      </a:srgbClr>
                    </a:solidFill>
                  </a:tcPr>
                </a:tc>
                <a:extLst>
                  <a:ext uri="{0D108BD9-81ED-4DB2-BD59-A6C34878D82A}">
                    <a16:rowId xmlns:a16="http://schemas.microsoft.com/office/drawing/2014/main" xmlns="" val="10000"/>
                  </a:ext>
                </a:extLst>
              </a:tr>
              <a:tr h="20163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400" b="1" i="0" u="none" strike="noStrike" cap="none" normalizeH="0" baseline="0" noProof="0" dirty="0">
                          <a:ln>
                            <a:noFill/>
                          </a:ln>
                          <a:solidFill>
                            <a:schemeClr val="tx1"/>
                          </a:solidFill>
                          <a:effectLst/>
                          <a:latin typeface="Arial Narrow" pitchFamily="34" charset="0"/>
                        </a:rPr>
                        <a:t>- Mostrare il funzionamento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400" b="1" i="0" u="none" strike="noStrike" cap="none" normalizeH="0" baseline="0" noProof="0" dirty="0">
                          <a:ln>
                            <a:noFill/>
                          </a:ln>
                          <a:solidFill>
                            <a:schemeClr val="tx1"/>
                          </a:solidFill>
                          <a:effectLst/>
                          <a:latin typeface="Arial Narrow" pitchFamily="34" charset="0"/>
                        </a:rPr>
                        <a:t>- Mostrare il gesto tecnico o atletico</a:t>
                      </a:r>
                    </a:p>
                  </a:txBody>
                  <a:tcPr marL="91452" marR="91452" marT="45730" marB="45730" anchor="ctr" horzOverflow="overflow">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alpha val="50196"/>
                      </a:srgbClr>
                    </a:solidFill>
                  </a:tcPr>
                </a:tc>
                <a:extLst>
                  <a:ext uri="{0D108BD9-81ED-4DB2-BD59-A6C34878D82A}">
                    <a16:rowId xmlns:a16="http://schemas.microsoft.com/office/drawing/2014/main" xmlns="" val="10001"/>
                  </a:ext>
                </a:extLst>
              </a:tr>
            </a:tbl>
          </a:graphicData>
        </a:graphic>
      </p:graphicFrame>
      <p:graphicFrame>
        <p:nvGraphicFramePr>
          <p:cNvPr id="44" name="Group 1310"/>
          <p:cNvGraphicFramePr>
            <a:graphicFrameLocks noGrp="1"/>
          </p:cNvGraphicFramePr>
          <p:nvPr>
            <p:extLst>
              <p:ext uri="{D42A27DB-BD31-4B8C-83A1-F6EECF244321}">
                <p14:modId xmlns:p14="http://schemas.microsoft.com/office/powerpoint/2010/main" val="1685627145"/>
              </p:ext>
            </p:extLst>
          </p:nvPr>
        </p:nvGraphicFramePr>
        <p:xfrm>
          <a:off x="5196294" y="2357347"/>
          <a:ext cx="1508646" cy="3739403"/>
        </p:xfrm>
        <a:graphic>
          <a:graphicData uri="http://schemas.openxmlformats.org/drawingml/2006/table">
            <a:tbl>
              <a:tblPr/>
              <a:tblGrid>
                <a:gridCol w="1508646">
                  <a:extLst>
                    <a:ext uri="{9D8B030D-6E8A-4147-A177-3AD203B41FA5}">
                      <a16:colId xmlns:a16="http://schemas.microsoft.com/office/drawing/2014/main" xmlns="" val="20000"/>
                    </a:ext>
                  </a:extLst>
                </a:gridCol>
              </a:tblGrid>
              <a:tr h="17230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400" b="1" i="0" u="none" strike="noStrike" cap="none" normalizeH="0" baseline="0" noProof="0" dirty="0">
                          <a:ln>
                            <a:noFill/>
                          </a:ln>
                          <a:solidFill>
                            <a:schemeClr val="tx1"/>
                          </a:solidFill>
                          <a:effectLst/>
                          <a:latin typeface="Arial Narrow" pitchFamily="34" charset="0"/>
                        </a:rPr>
                        <a:t>- Far leggere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400" b="1" i="0" u="none" strike="noStrike" cap="none" normalizeH="0" baseline="0" noProof="0" dirty="0">
                          <a:ln>
                            <a:noFill/>
                          </a:ln>
                          <a:solidFill>
                            <a:schemeClr val="tx1"/>
                          </a:solidFill>
                          <a:effectLst/>
                          <a:latin typeface="Arial Narrow" pitchFamily="34" charset="0"/>
                        </a:rPr>
                        <a:t>- Interrogare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400" b="1" i="0" u="none" strike="noStrike" cap="none" normalizeH="0" baseline="0" noProof="0" dirty="0">
                          <a:ln>
                            <a:noFill/>
                          </a:ln>
                          <a:solidFill>
                            <a:schemeClr val="tx1"/>
                          </a:solidFill>
                          <a:effectLst/>
                          <a:latin typeface="Arial Narrow" pitchFamily="34" charset="0"/>
                        </a:rPr>
                        <a:t>- Chiedere un'opinione</a:t>
                      </a:r>
                    </a:p>
                  </a:txBody>
                  <a:tcPr marL="91452" marR="91452" marT="45730" marB="4573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49804"/>
                      </a:srgbClr>
                    </a:solidFill>
                  </a:tcPr>
                </a:tc>
                <a:extLst>
                  <a:ext uri="{0D108BD9-81ED-4DB2-BD59-A6C34878D82A}">
                    <a16:rowId xmlns:a16="http://schemas.microsoft.com/office/drawing/2014/main" xmlns="" val="10000"/>
                  </a:ext>
                </a:extLst>
              </a:tr>
              <a:tr h="20163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400" b="1" i="0" u="none" strike="noStrike" cap="none" normalizeH="0" baseline="0" noProof="0" dirty="0">
                          <a:ln>
                            <a:noFill/>
                          </a:ln>
                          <a:solidFill>
                            <a:schemeClr val="tx1"/>
                          </a:solidFill>
                          <a:effectLst/>
                          <a:latin typeface="Arial Narrow" pitchFamily="34" charset="0"/>
                        </a:rPr>
                        <a:t>- Far descrivere il movimento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400" b="1" i="0" u="none" strike="noStrike" cap="none" normalizeH="0" baseline="0" noProof="0" dirty="0">
                          <a:ln>
                            <a:noFill/>
                          </a:ln>
                          <a:solidFill>
                            <a:schemeClr val="tx1"/>
                          </a:solidFill>
                          <a:effectLst/>
                          <a:latin typeface="Arial Narrow" pitchFamily="34" charset="0"/>
                        </a:rPr>
                        <a:t>- Far descrivere le sensazioni</a:t>
                      </a:r>
                    </a:p>
                  </a:txBody>
                  <a:tcPr marL="91452" marR="91452" marT="45730" marB="4573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alpha val="50196"/>
                      </a:srgbClr>
                    </a:solidFill>
                  </a:tcPr>
                </a:tc>
                <a:extLst>
                  <a:ext uri="{0D108BD9-81ED-4DB2-BD59-A6C34878D82A}">
                    <a16:rowId xmlns:a16="http://schemas.microsoft.com/office/drawing/2014/main" xmlns="" val="10001"/>
                  </a:ext>
                </a:extLst>
              </a:tr>
            </a:tbl>
          </a:graphicData>
        </a:graphic>
      </p:graphicFrame>
      <p:graphicFrame>
        <p:nvGraphicFramePr>
          <p:cNvPr id="46" name="Group 1310"/>
          <p:cNvGraphicFramePr>
            <a:graphicFrameLocks noGrp="1"/>
          </p:cNvGraphicFramePr>
          <p:nvPr>
            <p:extLst>
              <p:ext uri="{D42A27DB-BD31-4B8C-83A1-F6EECF244321}">
                <p14:modId xmlns:p14="http://schemas.microsoft.com/office/powerpoint/2010/main" val="1598328508"/>
              </p:ext>
            </p:extLst>
          </p:nvPr>
        </p:nvGraphicFramePr>
        <p:xfrm>
          <a:off x="2962423" y="2357347"/>
          <a:ext cx="2232541" cy="3739403"/>
        </p:xfrm>
        <a:graphic>
          <a:graphicData uri="http://schemas.openxmlformats.org/drawingml/2006/table">
            <a:tbl>
              <a:tblPr/>
              <a:tblGrid>
                <a:gridCol w="2232541">
                  <a:extLst>
                    <a:ext uri="{9D8B030D-6E8A-4147-A177-3AD203B41FA5}">
                      <a16:colId xmlns:a16="http://schemas.microsoft.com/office/drawing/2014/main" xmlns="" val="20000"/>
                    </a:ext>
                  </a:extLst>
                </a:gridCol>
              </a:tblGrid>
              <a:tr h="17230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400" b="1" i="0" u="none" strike="noStrike" cap="none" normalizeH="0" baseline="0" noProof="0" dirty="0">
                          <a:ln>
                            <a:noFill/>
                          </a:ln>
                          <a:solidFill>
                            <a:schemeClr val="tx1"/>
                          </a:solidFill>
                          <a:effectLst/>
                          <a:latin typeface="Arial Narrow" pitchFamily="34" charset="0"/>
                        </a:rPr>
                        <a:t>- Spiegare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400" b="1" i="0" u="none" strike="noStrike" cap="none" normalizeH="0" baseline="0" noProof="0" dirty="0">
                          <a:ln>
                            <a:noFill/>
                          </a:ln>
                          <a:solidFill>
                            <a:schemeClr val="tx1"/>
                          </a:solidFill>
                          <a:effectLst/>
                          <a:latin typeface="Arial Narrow" pitchFamily="34" charset="0"/>
                        </a:rPr>
                        <a:t>concetti e principi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400" b="1" i="0" u="none" strike="noStrike" cap="none" normalizeH="0" baseline="0" noProof="0" dirty="0">
                          <a:ln>
                            <a:noFill/>
                          </a:ln>
                          <a:solidFill>
                            <a:schemeClr val="tx1"/>
                          </a:solidFill>
                          <a:effectLst/>
                          <a:latin typeface="Arial Narrow" pitchFamily="34" charset="0"/>
                        </a:rPr>
                        <a:t>- </a:t>
                      </a:r>
                      <a:r>
                        <a:rPr kumimoji="0" lang="it-CH" sz="1400" b="1" i="0" u="none" strike="noStrike" kern="1200" cap="none" normalizeH="0" baseline="0" noProof="0" dirty="0">
                          <a:ln>
                            <a:noFill/>
                          </a:ln>
                          <a:solidFill>
                            <a:schemeClr val="tx1"/>
                          </a:solidFill>
                          <a:effectLst/>
                          <a:latin typeface="Arial Narrow" pitchFamily="34" charset="0"/>
                          <a:ea typeface="+mn-ea"/>
                          <a:cs typeface="+mn-cs"/>
                        </a:rPr>
                        <a:t>Spiegare il funzionamento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400" b="1" i="0" u="none" strike="noStrike" kern="1200" cap="none" normalizeH="0" baseline="0" noProof="0" dirty="0">
                          <a:ln>
                            <a:noFill/>
                          </a:ln>
                          <a:solidFill>
                            <a:schemeClr val="tx1"/>
                          </a:solidFill>
                          <a:effectLst/>
                          <a:latin typeface="Arial Narrow" pitchFamily="34" charset="0"/>
                          <a:ea typeface="+mn-ea"/>
                          <a:cs typeface="+mn-cs"/>
                        </a:rPr>
                        <a:t>- Descrivere il gesto tecnico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400" b="1" i="0" u="none" strike="noStrike" kern="1200" cap="none" normalizeH="0" baseline="0" noProof="0" dirty="0">
                          <a:ln>
                            <a:noFill/>
                          </a:ln>
                          <a:solidFill>
                            <a:schemeClr val="tx1"/>
                          </a:solidFill>
                          <a:effectLst/>
                          <a:latin typeface="Arial Narrow" pitchFamily="34" charset="0"/>
                          <a:ea typeface="+mn-ea"/>
                          <a:cs typeface="+mn-cs"/>
                        </a:rPr>
                        <a:t>- Fare degli esempi</a:t>
                      </a:r>
                    </a:p>
                  </a:txBody>
                  <a:tcPr marL="91452" marR="91452" marT="45730" marB="4573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49804"/>
                      </a:srgbClr>
                    </a:solidFill>
                  </a:tcPr>
                </a:tc>
                <a:extLst>
                  <a:ext uri="{0D108BD9-81ED-4DB2-BD59-A6C34878D82A}">
                    <a16:rowId xmlns:a16="http://schemas.microsoft.com/office/drawing/2014/main" xmlns="" val="10000"/>
                  </a:ext>
                </a:extLst>
              </a:tr>
              <a:tr h="20163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400" b="1" i="0" u="none" strike="noStrike" cap="none" normalizeH="0" baseline="0" noProof="0" dirty="0">
                          <a:ln>
                            <a:noFill/>
                          </a:ln>
                          <a:solidFill>
                            <a:schemeClr val="tx1"/>
                          </a:solidFill>
                          <a:effectLst/>
                          <a:latin typeface="Arial Narrow" pitchFamily="34" charset="0"/>
                        </a:rPr>
                        <a:t>- Spiegare e descrivere mostrando un movimento</a:t>
                      </a:r>
                    </a:p>
                  </a:txBody>
                  <a:tcPr marL="91452" marR="91452" marT="45730" marB="4573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alpha val="50196"/>
                      </a:srgbClr>
                    </a:solidFill>
                  </a:tcPr>
                </a:tc>
                <a:extLst>
                  <a:ext uri="{0D108BD9-81ED-4DB2-BD59-A6C34878D82A}">
                    <a16:rowId xmlns:a16="http://schemas.microsoft.com/office/drawing/2014/main" xmlns="" val="10001"/>
                  </a:ext>
                </a:extLst>
              </a:tr>
            </a:tbl>
          </a:graphicData>
        </a:graphic>
      </p:graphicFrame>
      <p:graphicFrame>
        <p:nvGraphicFramePr>
          <p:cNvPr id="47" name="Group 1310"/>
          <p:cNvGraphicFramePr>
            <a:graphicFrameLocks noGrp="1"/>
          </p:cNvGraphicFramePr>
          <p:nvPr>
            <p:extLst>
              <p:ext uri="{D42A27DB-BD31-4B8C-83A1-F6EECF244321}">
                <p14:modId xmlns:p14="http://schemas.microsoft.com/office/powerpoint/2010/main" val="2174282130"/>
              </p:ext>
            </p:extLst>
          </p:nvPr>
        </p:nvGraphicFramePr>
        <p:xfrm>
          <a:off x="6706839" y="2357347"/>
          <a:ext cx="2218475" cy="3739403"/>
        </p:xfrm>
        <a:graphic>
          <a:graphicData uri="http://schemas.openxmlformats.org/drawingml/2006/table">
            <a:tbl>
              <a:tblPr/>
              <a:tblGrid>
                <a:gridCol w="2218475">
                  <a:extLst>
                    <a:ext uri="{9D8B030D-6E8A-4147-A177-3AD203B41FA5}">
                      <a16:colId xmlns:a16="http://schemas.microsoft.com/office/drawing/2014/main" xmlns="" val="20000"/>
                    </a:ext>
                  </a:extLst>
                </a:gridCol>
              </a:tblGrid>
              <a:tr h="17230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400" b="1" i="0" u="none" strike="noStrike" cap="none" normalizeH="0" baseline="0" noProof="0" dirty="0">
                          <a:ln>
                            <a:noFill/>
                          </a:ln>
                          <a:solidFill>
                            <a:schemeClr val="tx1"/>
                          </a:solidFill>
                          <a:effectLst/>
                          <a:latin typeface="Arial Narrow" pitchFamily="34" charset="0"/>
                        </a:rPr>
                        <a:t>- Far prendere nota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400" b="1" i="0" u="none" strike="noStrike" cap="none" normalizeH="0" baseline="0" noProof="0" dirty="0">
                          <a:ln>
                            <a:noFill/>
                          </a:ln>
                          <a:solidFill>
                            <a:schemeClr val="tx1"/>
                          </a:solidFill>
                          <a:effectLst/>
                          <a:latin typeface="Arial Narrow" pitchFamily="34" charset="0"/>
                        </a:rPr>
                        <a:t>- Far elaborare un tema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400" b="1" i="0" u="none" strike="noStrike" cap="none" normalizeH="0" baseline="0" noProof="0" dirty="0">
                          <a:ln>
                            <a:noFill/>
                          </a:ln>
                          <a:solidFill>
                            <a:schemeClr val="tx1"/>
                          </a:solidFill>
                          <a:effectLst/>
                          <a:latin typeface="Arial Narrow" pitchFamily="34" charset="0"/>
                        </a:rPr>
                        <a:t>- Far utilizzare i concetti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de-CH" sz="1400" b="1" i="0" u="none" strike="noStrike" cap="none" normalizeH="0" baseline="0" noProof="0" dirty="0">
                          <a:ln>
                            <a:noFill/>
                          </a:ln>
                          <a:solidFill>
                            <a:schemeClr val="tx1"/>
                          </a:solidFill>
                          <a:effectLst/>
                          <a:latin typeface="Arial Narrow" pitchFamily="34" charset="0"/>
                        </a:rPr>
                        <a:t>- </a:t>
                      </a:r>
                      <a:r>
                        <a:rPr kumimoji="0" lang="it-CH" sz="1400" b="1" i="0" u="none" strike="noStrike" kern="1200" cap="none" normalizeH="0" baseline="0" noProof="0" dirty="0">
                          <a:ln>
                            <a:noFill/>
                          </a:ln>
                          <a:solidFill>
                            <a:schemeClr val="tx1"/>
                          </a:solidFill>
                          <a:effectLst/>
                          <a:latin typeface="Arial Narrow" pitchFamily="34" charset="0"/>
                          <a:ea typeface="+mn-ea"/>
                          <a:cs typeface="+mn-cs"/>
                        </a:rPr>
                        <a:t>Far risolvere un problema</a:t>
                      </a:r>
                    </a:p>
                    <a:p>
                      <a:endParaRPr lang="it-CH" sz="1800" b="1" noProof="0" dirty="0">
                        <a:latin typeface="Arial Narrow" pitchFamily="34" charset="0"/>
                      </a:endParaRPr>
                    </a:p>
                  </a:txBody>
                  <a:tcPr marL="91452" marR="91452" marT="45730" marB="4573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49804"/>
                      </a:srgbClr>
                    </a:solidFill>
                  </a:tcPr>
                </a:tc>
                <a:extLst>
                  <a:ext uri="{0D108BD9-81ED-4DB2-BD59-A6C34878D82A}">
                    <a16:rowId xmlns:a16="http://schemas.microsoft.com/office/drawing/2014/main" xmlns="" val="10000"/>
                  </a:ext>
                </a:extLst>
              </a:tr>
              <a:tr h="20163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400" b="1" i="0" u="none" strike="noStrike" cap="none" normalizeH="0" baseline="0" noProof="0" dirty="0">
                          <a:ln>
                            <a:noFill/>
                          </a:ln>
                          <a:solidFill>
                            <a:schemeClr val="tx1"/>
                          </a:solidFill>
                          <a:effectLst/>
                          <a:latin typeface="Arial Narrow" pitchFamily="34" charset="0"/>
                        </a:rPr>
                        <a:t>- Far provare e sperimentare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400" b="1" i="0" u="none" strike="noStrike" cap="none" normalizeH="0" baseline="0" noProof="0" dirty="0">
                          <a:ln>
                            <a:noFill/>
                          </a:ln>
                          <a:solidFill>
                            <a:schemeClr val="tx1"/>
                          </a:solidFill>
                          <a:effectLst/>
                          <a:latin typeface="Arial Narrow" pitchFamily="34" charset="0"/>
                        </a:rPr>
                        <a:t>- Far imitare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400" b="1" i="0" u="none" strike="noStrike" cap="none" normalizeH="0" baseline="0" noProof="0" dirty="0">
                          <a:ln>
                            <a:noFill/>
                          </a:ln>
                          <a:solidFill>
                            <a:schemeClr val="tx1"/>
                          </a:solidFill>
                          <a:effectLst/>
                          <a:latin typeface="Arial Narrow" pitchFamily="34" charset="0"/>
                        </a:rPr>
                        <a:t>- Far esercitare (15x)</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400" b="1" i="0" u="none" strike="noStrike" cap="none" normalizeH="0" baseline="0" noProof="0" dirty="0">
                          <a:ln>
                            <a:noFill/>
                          </a:ln>
                          <a:solidFill>
                            <a:schemeClr val="tx1"/>
                          </a:solidFill>
                          <a:effectLst/>
                          <a:latin typeface="Arial Narrow" pitchFamily="34" charset="0"/>
                        </a:rPr>
                        <a:t>- Far disegnare o scrivere</a:t>
                      </a:r>
                    </a:p>
                  </a:txBody>
                  <a:tcPr marL="91452" marR="91452" marT="45730" marB="4573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alpha val="50196"/>
                      </a:srgbClr>
                    </a:solidFill>
                  </a:tcPr>
                </a:tc>
                <a:extLst>
                  <a:ext uri="{0D108BD9-81ED-4DB2-BD59-A6C34878D82A}">
                    <a16:rowId xmlns:a16="http://schemas.microsoft.com/office/drawing/2014/main" xmlns="" val="10001"/>
                  </a:ext>
                </a:extLst>
              </a:tr>
            </a:tbl>
          </a:graphicData>
        </a:graphic>
      </p:graphicFrame>
      <p:graphicFrame>
        <p:nvGraphicFramePr>
          <p:cNvPr id="48" name="Group 1310"/>
          <p:cNvGraphicFramePr>
            <a:graphicFrameLocks noGrp="1"/>
          </p:cNvGraphicFramePr>
          <p:nvPr>
            <p:extLst>
              <p:ext uri="{D42A27DB-BD31-4B8C-83A1-F6EECF244321}">
                <p14:modId xmlns:p14="http://schemas.microsoft.com/office/powerpoint/2010/main" val="1151814791"/>
              </p:ext>
            </p:extLst>
          </p:nvPr>
        </p:nvGraphicFramePr>
        <p:xfrm>
          <a:off x="224310" y="1484784"/>
          <a:ext cx="8696325" cy="861172"/>
        </p:xfrm>
        <a:graphic>
          <a:graphicData uri="http://schemas.openxmlformats.org/drawingml/2006/table">
            <a:tbl>
              <a:tblPr/>
              <a:tblGrid>
                <a:gridCol w="1173317">
                  <a:extLst>
                    <a:ext uri="{9D8B030D-6E8A-4147-A177-3AD203B41FA5}">
                      <a16:colId xmlns:a16="http://schemas.microsoft.com/office/drawing/2014/main" xmlns="" val="20000"/>
                    </a:ext>
                  </a:extLst>
                </a:gridCol>
                <a:gridCol w="1563346">
                  <a:extLst>
                    <a:ext uri="{9D8B030D-6E8A-4147-A177-3AD203B41FA5}">
                      <a16:colId xmlns:a16="http://schemas.microsoft.com/office/drawing/2014/main" xmlns="" val="20001"/>
                    </a:ext>
                  </a:extLst>
                </a:gridCol>
                <a:gridCol w="2232541">
                  <a:extLst>
                    <a:ext uri="{9D8B030D-6E8A-4147-A177-3AD203B41FA5}">
                      <a16:colId xmlns:a16="http://schemas.microsoft.com/office/drawing/2014/main" xmlns="" val="20002"/>
                    </a:ext>
                  </a:extLst>
                </a:gridCol>
                <a:gridCol w="1508646">
                  <a:extLst>
                    <a:ext uri="{9D8B030D-6E8A-4147-A177-3AD203B41FA5}">
                      <a16:colId xmlns:a16="http://schemas.microsoft.com/office/drawing/2014/main" xmlns="" val="20003"/>
                    </a:ext>
                  </a:extLst>
                </a:gridCol>
                <a:gridCol w="2218475">
                  <a:extLst>
                    <a:ext uri="{9D8B030D-6E8A-4147-A177-3AD203B41FA5}">
                      <a16:colId xmlns:a16="http://schemas.microsoft.com/office/drawing/2014/main" xmlns="" val="20004"/>
                    </a:ext>
                  </a:extLst>
                </a:gridCol>
              </a:tblGrid>
              <a:tr h="86117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CH" sz="1800" b="1" i="0" u="none" strike="noStrike" cap="none" normalizeH="0" baseline="0" noProof="0" dirty="0">
                          <a:ln>
                            <a:noFill/>
                          </a:ln>
                          <a:solidFill>
                            <a:schemeClr val="tx1"/>
                          </a:solidFill>
                          <a:effectLst/>
                          <a:latin typeface="Arial Narrow" pitchFamily="34" charset="0"/>
                        </a:rPr>
                        <a:t>Tipo di lezione</a:t>
                      </a:r>
                    </a:p>
                  </a:txBody>
                  <a:tcPr marL="91452" marR="91452" marT="45730" marB="45730" anchor="b" horzOverflow="overflow">
                    <a:lnL cap="flat">
                      <a:noFill/>
                    </a:lnL>
                    <a:lnR w="38100" cap="flat" cmpd="sng" algn="ctr">
                      <a:solidFill>
                        <a:schemeClr val="tx1"/>
                      </a:solidFill>
                      <a:prstDash val="solid"/>
                      <a:round/>
                      <a:headEnd type="none" w="med" len="med"/>
                      <a:tailEnd type="none" w="med" len="med"/>
                    </a:lnR>
                    <a:lnT cap="fla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CH" sz="1800" b="1" i="0" u="none" strike="noStrike" cap="none" normalizeH="0" baseline="0" noProof="0" dirty="0">
                        <a:ln>
                          <a:noFill/>
                        </a:ln>
                        <a:solidFill>
                          <a:schemeClr val="tx1"/>
                        </a:solidFill>
                        <a:effectLst/>
                        <a:latin typeface="Arial Narrow" pitchFamily="34" charset="0"/>
                      </a:endParaRPr>
                    </a:p>
                  </a:txBody>
                  <a:tcPr marL="91452" marR="91452" marT="45730" marB="45730" anchor="b"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CH" sz="1800" b="1" i="0" u="none" strike="noStrike" cap="none" normalizeH="0" baseline="0" noProof="0" dirty="0">
                        <a:ln>
                          <a:noFill/>
                        </a:ln>
                        <a:solidFill>
                          <a:schemeClr val="tx1"/>
                        </a:solidFill>
                        <a:effectLst/>
                        <a:latin typeface="Arial Narrow" pitchFamily="34" charset="0"/>
                      </a:endParaRPr>
                    </a:p>
                  </a:txBody>
                  <a:tcPr marL="91452" marR="91452" marT="45730" marB="4573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CH" sz="1800" b="1" i="0" u="none" strike="noStrike" cap="none" normalizeH="0" baseline="0" noProof="0" dirty="0">
                        <a:ln>
                          <a:noFill/>
                        </a:ln>
                        <a:solidFill>
                          <a:schemeClr val="tx1"/>
                        </a:solidFill>
                        <a:effectLst/>
                        <a:latin typeface="Arial Narrow" pitchFamily="34" charset="0"/>
                      </a:endParaRPr>
                    </a:p>
                  </a:txBody>
                  <a:tcPr marL="91452" marR="91452" marT="45730" marB="4573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CH" sz="1800" b="1" i="0" u="none" strike="noStrike" cap="none" normalizeH="0" baseline="0" noProof="0" dirty="0">
                        <a:ln>
                          <a:noFill/>
                        </a:ln>
                        <a:solidFill>
                          <a:schemeClr val="tx1"/>
                        </a:solidFill>
                        <a:effectLst/>
                        <a:latin typeface="Arial Narrow" pitchFamily="34" charset="0"/>
                      </a:endParaRPr>
                    </a:p>
                  </a:txBody>
                  <a:tcPr marL="91452" marR="91452" marT="45730" marB="4573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bl>
          </a:graphicData>
        </a:graphic>
      </p:graphicFrame>
      <p:sp>
        <p:nvSpPr>
          <p:cNvPr id="23" name="AutoShape 33"/>
          <p:cNvSpPr>
            <a:spLocks noChangeArrowheads="1"/>
          </p:cNvSpPr>
          <p:nvPr/>
        </p:nvSpPr>
        <p:spPr bwMode="auto">
          <a:xfrm rot="10800000" flipV="1">
            <a:off x="219513" y="4077171"/>
            <a:ext cx="387350" cy="2008188"/>
          </a:xfrm>
          <a:prstGeom prst="upArrow">
            <a:avLst>
              <a:gd name="adj1" fmla="val 54620"/>
              <a:gd name="adj2" fmla="val 75586"/>
            </a:avLst>
          </a:prstGeom>
          <a:solidFill>
            <a:srgbClr val="FF9999"/>
          </a:solidFill>
          <a:ln w="9525">
            <a:solidFill>
              <a:srgbClr val="FF0000"/>
            </a:solidFill>
            <a:miter lim="800000"/>
            <a:headEnd/>
            <a:tailEnd/>
          </a:ln>
          <a:effectLst/>
          <a:extLst/>
        </p:spPr>
        <p:txBody>
          <a:bodyPr wrap="none" anchor="ctr"/>
          <a:lstStyle/>
          <a:p>
            <a:endParaRPr lang="it-CH"/>
          </a:p>
        </p:txBody>
      </p:sp>
      <p:sp>
        <p:nvSpPr>
          <p:cNvPr id="25" name="AutoShape 39"/>
          <p:cNvSpPr>
            <a:spLocks noChangeArrowheads="1"/>
          </p:cNvSpPr>
          <p:nvPr/>
        </p:nvSpPr>
        <p:spPr bwMode="auto">
          <a:xfrm rot="10800000">
            <a:off x="215188" y="2368703"/>
            <a:ext cx="396000" cy="1683591"/>
          </a:xfrm>
          <a:prstGeom prst="upArrow">
            <a:avLst>
              <a:gd name="adj1" fmla="val 52778"/>
              <a:gd name="adj2" fmla="val 67959"/>
            </a:avLst>
          </a:prstGeom>
          <a:solidFill>
            <a:srgbClr val="FFFF66"/>
          </a:solidFill>
          <a:ln w="9525">
            <a:solidFill>
              <a:srgbClr val="CC9900"/>
            </a:solidFill>
            <a:miter lim="800000"/>
            <a:headEnd/>
            <a:tailEnd/>
          </a:ln>
          <a:effectLst/>
          <a:extLst/>
        </p:spPr>
        <p:txBody>
          <a:bodyPr wrap="none" anchor="ctr"/>
          <a:lstStyle/>
          <a:p>
            <a:endParaRPr lang="it-CH"/>
          </a:p>
        </p:txBody>
      </p:sp>
      <p:graphicFrame>
        <p:nvGraphicFramePr>
          <p:cNvPr id="45" name="Group 1310"/>
          <p:cNvGraphicFramePr>
            <a:graphicFrameLocks noGrp="1"/>
          </p:cNvGraphicFramePr>
          <p:nvPr>
            <p:extLst>
              <p:ext uri="{D42A27DB-BD31-4B8C-83A1-F6EECF244321}">
                <p14:modId xmlns:p14="http://schemas.microsoft.com/office/powerpoint/2010/main" val="2280590748"/>
              </p:ext>
            </p:extLst>
          </p:nvPr>
        </p:nvGraphicFramePr>
        <p:xfrm>
          <a:off x="223048" y="2357347"/>
          <a:ext cx="1173317" cy="3739403"/>
        </p:xfrm>
        <a:graphic>
          <a:graphicData uri="http://schemas.openxmlformats.org/drawingml/2006/table">
            <a:tbl>
              <a:tblPr/>
              <a:tblGrid>
                <a:gridCol w="1173317">
                  <a:extLst>
                    <a:ext uri="{9D8B030D-6E8A-4147-A177-3AD203B41FA5}">
                      <a16:colId xmlns:a16="http://schemas.microsoft.com/office/drawing/2014/main" xmlns="" val="20000"/>
                    </a:ext>
                  </a:extLst>
                </a:gridCol>
              </a:tblGrid>
              <a:tr h="172303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CH" sz="1400" b="1" i="1" u="none" strike="noStrike" cap="none" normalizeH="0" baseline="0" noProof="0" dirty="0">
                          <a:ln>
                            <a:noFill/>
                          </a:ln>
                          <a:solidFill>
                            <a:schemeClr val="tx1"/>
                          </a:solidFill>
                          <a:effectLst/>
                          <a:latin typeface="Arial" pitchFamily="34" charset="0"/>
                        </a:rPr>
                        <a:t>Teoria</a:t>
                      </a:r>
                    </a:p>
                  </a:txBody>
                  <a:tcPr marL="91452" marR="91452" marT="45730" marB="45730" anchor="ctr" horzOverflow="overflow">
                    <a:lnL cap="flat">
                      <a:noFill/>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alpha val="49804"/>
                      </a:srgbClr>
                    </a:solidFill>
                  </a:tcPr>
                </a:tc>
                <a:extLst>
                  <a:ext uri="{0D108BD9-81ED-4DB2-BD59-A6C34878D82A}">
                    <a16:rowId xmlns:a16="http://schemas.microsoft.com/office/drawing/2014/main" xmlns="" val="10000"/>
                  </a:ext>
                </a:extLst>
              </a:tr>
              <a:tr h="201637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CH" sz="1400" b="1" i="1" u="none" strike="noStrike" cap="none" normalizeH="0" baseline="0" noProof="0" dirty="0">
                          <a:ln>
                            <a:noFill/>
                          </a:ln>
                          <a:solidFill>
                            <a:schemeClr val="tx1"/>
                          </a:solidFill>
                          <a:effectLst/>
                          <a:latin typeface="Arial" pitchFamily="34" charset="0"/>
                        </a:rPr>
                        <a:t>Pratica</a:t>
                      </a:r>
                    </a:p>
                  </a:txBody>
                  <a:tcPr marL="91452" marR="91452" marT="45730" marB="45730" anchor="ctr" horzOverflow="overflow">
                    <a:lnL cap="flat">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alpha val="50196"/>
                      </a:srgbClr>
                    </a:solidFill>
                  </a:tcPr>
                </a:tc>
                <a:extLst>
                  <a:ext uri="{0D108BD9-81ED-4DB2-BD59-A6C34878D82A}">
                    <a16:rowId xmlns:a16="http://schemas.microsoft.com/office/drawing/2014/main" xmlns="" val="10001"/>
                  </a:ext>
                </a:extLst>
              </a:tr>
            </a:tbl>
          </a:graphicData>
        </a:graphic>
      </p:graphicFrame>
      <p:pic>
        <p:nvPicPr>
          <p:cNvPr id="18434"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a:off x="606864" y="3718147"/>
            <a:ext cx="730551" cy="718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605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18434"/>
                                        </p:tgtEl>
                                        <p:attrNameLst>
                                          <p:attrName>style.visibility</p:attrName>
                                        </p:attrNameLst>
                                      </p:cBhvr>
                                      <p:to>
                                        <p:strVal val="visible"/>
                                      </p:to>
                                    </p:set>
                                    <p:animEffect transition="in" filter="fade">
                                      <p:cBhvr>
                                        <p:cTn id="16" dur="500"/>
                                        <p:tgtEl>
                                          <p:spTgt spid="184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fade">
                                      <p:cBhvr>
                                        <p:cTn id="56" dur="500"/>
                                        <p:tgtEl>
                                          <p:spTgt spid="47"/>
                                        </p:tgtEl>
                                      </p:cBhvr>
                                    </p:animEffect>
                                  </p:childTnLst>
                                </p:cTn>
                              </p:par>
                            </p:childTnLst>
                          </p:cTn>
                        </p:par>
                        <p:par>
                          <p:cTn id="57" fill="hold">
                            <p:stCondLst>
                              <p:cond delay="500"/>
                            </p:stCondLst>
                            <p:childTnLst>
                              <p:par>
                                <p:cTn id="58" presetID="1" presetClass="entr" presetSubtype="0" fill="hold" grpId="0" nodeType="afterEffect">
                                  <p:stCondLst>
                                    <p:cond delay="0"/>
                                  </p:stCondLst>
                                  <p:childTnLst>
                                    <p:set>
                                      <p:cBhvr>
                                        <p:cTn id="59" dur="1" fill="hold">
                                          <p:stCondLst>
                                            <p:cond delay="0"/>
                                          </p:stCondLst>
                                        </p:cTn>
                                        <p:tgtEl>
                                          <p:spTgt spid="8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1" grpId="0"/>
      <p:bldP spid="23"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251221" y="44624"/>
            <a:ext cx="7777163" cy="1143000"/>
          </a:xfrm>
        </p:spPr>
        <p:txBody>
          <a:bodyPr/>
          <a:lstStyle/>
          <a:p>
            <a:pPr eaLnBrk="1" hangingPunct="1"/>
            <a:r>
              <a:rPr lang="it-IT" b="1" dirty="0"/>
              <a:t>Funzionamento Fass90 – Ver.1</a:t>
            </a:r>
          </a:p>
        </p:txBody>
      </p:sp>
      <p:sp>
        <p:nvSpPr>
          <p:cNvPr id="7173" name="Rectangle 5"/>
          <p:cNvSpPr>
            <a:spLocks noChangeAspect="1" noChangeArrowheads="1"/>
          </p:cNvSpPr>
          <p:nvPr/>
        </p:nvSpPr>
        <p:spPr bwMode="auto">
          <a:xfrm>
            <a:off x="206700" y="5963427"/>
            <a:ext cx="8646897"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defTabSz="762000" eaLnBrk="0" hangingPunct="0"/>
            <a:r>
              <a:rPr lang="de-DE" sz="2400" b="1" dirty="0" err="1">
                <a:latin typeface="Arial" pitchFamily="34" charset="0"/>
              </a:rPr>
              <a:t>Arma</a:t>
            </a:r>
            <a:r>
              <a:rPr lang="de-DE" sz="2400" b="1" dirty="0">
                <a:latin typeface="Arial" pitchFamily="34" charset="0"/>
              </a:rPr>
              <a:t> </a:t>
            </a:r>
            <a:r>
              <a:rPr lang="de-DE" sz="2400" b="1" dirty="0" err="1">
                <a:latin typeface="Arial" pitchFamily="34" charset="0"/>
              </a:rPr>
              <a:t>automatica</a:t>
            </a:r>
            <a:r>
              <a:rPr lang="de-DE" sz="2400" b="1" dirty="0">
                <a:latin typeface="Arial" pitchFamily="34" charset="0"/>
              </a:rPr>
              <a:t> </a:t>
            </a:r>
            <a:r>
              <a:rPr lang="de-DE" sz="1600" b="1" dirty="0" err="1">
                <a:latin typeface="Arial" pitchFamily="34" charset="0"/>
              </a:rPr>
              <a:t>con</a:t>
            </a:r>
            <a:r>
              <a:rPr lang="de-DE" sz="1600" b="1" dirty="0">
                <a:latin typeface="Arial" pitchFamily="34" charset="0"/>
              </a:rPr>
              <a:t> </a:t>
            </a:r>
            <a:r>
              <a:rPr lang="de-DE" sz="2400" b="1" dirty="0" err="1">
                <a:latin typeface="Arial" pitchFamily="34" charset="0"/>
              </a:rPr>
              <a:t>Presa</a:t>
            </a:r>
            <a:r>
              <a:rPr lang="de-DE" sz="2400" b="1" dirty="0">
                <a:latin typeface="Arial" pitchFamily="34" charset="0"/>
              </a:rPr>
              <a:t> di gas </a:t>
            </a:r>
            <a:r>
              <a:rPr lang="de-DE" sz="1600" b="1" dirty="0">
                <a:latin typeface="Arial" pitchFamily="34" charset="0"/>
              </a:rPr>
              <a:t>e </a:t>
            </a:r>
            <a:r>
              <a:rPr lang="de-DE" sz="2400" b="1" dirty="0" err="1">
                <a:latin typeface="Arial" pitchFamily="34" charset="0"/>
              </a:rPr>
              <a:t>Otturatore</a:t>
            </a:r>
            <a:r>
              <a:rPr lang="de-DE" sz="2400" b="1" dirty="0">
                <a:latin typeface="Arial" pitchFamily="34" charset="0"/>
              </a:rPr>
              <a:t> </a:t>
            </a:r>
            <a:r>
              <a:rPr lang="de-DE" sz="2400" b="1" dirty="0" err="1">
                <a:latin typeface="Arial" pitchFamily="34" charset="0"/>
              </a:rPr>
              <a:t>girevole</a:t>
            </a:r>
            <a:endParaRPr lang="de-DE" sz="2400" b="1" dirty="0">
              <a:latin typeface="Arial" pitchFamily="34" charset="0"/>
            </a:endParaRPr>
          </a:p>
        </p:txBody>
      </p:sp>
      <p:sp>
        <p:nvSpPr>
          <p:cNvPr id="2" name="CasellaDiTesto 1"/>
          <p:cNvSpPr txBox="1"/>
          <p:nvPr/>
        </p:nvSpPr>
        <p:spPr>
          <a:xfrm>
            <a:off x="267668" y="1484784"/>
            <a:ext cx="8621525" cy="1092607"/>
          </a:xfrm>
          <a:prstGeom prst="rect">
            <a:avLst/>
          </a:prstGeom>
          <a:noFill/>
        </p:spPr>
        <p:txBody>
          <a:bodyPr wrap="square" rtlCol="0">
            <a:spAutoFit/>
          </a:bodyPr>
          <a:lstStyle/>
          <a:p>
            <a:pPr marL="271463" indent="-271463">
              <a:spcBef>
                <a:spcPts val="600"/>
              </a:spcBef>
            </a:pPr>
            <a:r>
              <a:rPr lang="it-CH" sz="1300" b="1" dirty="0">
                <a:sym typeface="Wingdings" pitchFamily="2" charset="2"/>
              </a:rPr>
              <a:t>	</a:t>
            </a:r>
            <a:r>
              <a:rPr lang="it-CH" sz="1300" b="1" dirty="0"/>
              <a:t>Al momento in cui l’arma è pronta a sparare, l’otturatore è chiuso e bloccato. L’asta d’armamento, sotto l’azione della molla d’armamento, trattiene il carrello dell’otturatore nella sua posizione avanzata. La curva di guida del carrello dell’otturatore ha fatto ruotare la testa dell’otturatore in modo che le alette di bloccaggio sono innestate nella sede delle alette della scatola di culatta. In questa posizione, il cane è armato e lo scatto è premuto in basso.</a:t>
            </a:r>
          </a:p>
        </p:txBody>
      </p:sp>
      <p:sp>
        <p:nvSpPr>
          <p:cNvPr id="10" name="CasellaDiTesto 1"/>
          <p:cNvSpPr txBox="1"/>
          <p:nvPr/>
        </p:nvSpPr>
        <p:spPr>
          <a:xfrm>
            <a:off x="267668" y="5056728"/>
            <a:ext cx="8637271" cy="892552"/>
          </a:xfrm>
          <a:prstGeom prst="rect">
            <a:avLst/>
          </a:prstGeom>
          <a:noFill/>
        </p:spPr>
        <p:txBody>
          <a:bodyPr wrap="square" rtlCol="0">
            <a:spAutoFit/>
          </a:bodyPr>
          <a:lstStyle/>
          <a:p>
            <a:pPr marL="271463" indent="-271463">
              <a:spcBef>
                <a:spcPts val="600"/>
              </a:spcBef>
            </a:pPr>
            <a:r>
              <a:rPr lang="de-CH" sz="1300" b="1" dirty="0">
                <a:sym typeface="Wingdings" pitchFamily="2" charset="2"/>
              </a:rPr>
              <a:t>	</a:t>
            </a:r>
            <a:r>
              <a:rPr lang="it-CH" sz="1300" b="1" dirty="0"/>
              <a:t>La forza sviluppata dalla molla d’armamento fa ritornare l’otturatore in posizione di chiusura. La testa dell’otturatore incamera una cartuccia, </a:t>
            </a:r>
            <a:r>
              <a:rPr lang="it-CH" sz="1300" b="1" dirty="0" err="1"/>
              <a:t>pre</a:t>
            </a:r>
            <a:r>
              <a:rPr lang="it-CH" sz="1300" b="1" dirty="0"/>
              <a:t>-levandola dal caricatore. Durante l’ultima fase del ritorno in chiusura, la testa dell’otturatore viene bloccata e lo scatto premuto in basso. L’arma è di nuovo pronta per sparare.</a:t>
            </a:r>
          </a:p>
        </p:txBody>
      </p:sp>
      <p:sp>
        <p:nvSpPr>
          <p:cNvPr id="11" name="CasellaDiTesto 1"/>
          <p:cNvSpPr txBox="1"/>
          <p:nvPr/>
        </p:nvSpPr>
        <p:spPr>
          <a:xfrm>
            <a:off x="267669" y="2608747"/>
            <a:ext cx="8603524" cy="492443"/>
          </a:xfrm>
          <a:prstGeom prst="rect">
            <a:avLst/>
          </a:prstGeom>
          <a:noFill/>
        </p:spPr>
        <p:txBody>
          <a:bodyPr wrap="square" rtlCol="0">
            <a:spAutoFit/>
          </a:bodyPr>
          <a:lstStyle/>
          <a:p>
            <a:pPr marL="271463" indent="-271463">
              <a:spcBef>
                <a:spcPts val="600"/>
              </a:spcBef>
            </a:pPr>
            <a:r>
              <a:rPr lang="it-CH" sz="1300" b="1" dirty="0">
                <a:sym typeface="Wingdings" pitchFamily="2" charset="2"/>
              </a:rPr>
              <a:t>	</a:t>
            </a:r>
            <a:r>
              <a:rPr lang="it-CH" sz="1300" b="1" dirty="0"/>
              <a:t>Premendo il grilletto, il cane si libera e, per azione della molla di percussione, va a battere sul percussore, che a sua volta percuote l’innesco della cartuccia incamerata e il colpo parte.</a:t>
            </a:r>
          </a:p>
        </p:txBody>
      </p:sp>
      <p:sp>
        <p:nvSpPr>
          <p:cNvPr id="12" name="CasellaDiTesto 1"/>
          <p:cNvSpPr txBox="1"/>
          <p:nvPr/>
        </p:nvSpPr>
        <p:spPr>
          <a:xfrm>
            <a:off x="267669" y="3132546"/>
            <a:ext cx="8601676" cy="1892826"/>
          </a:xfrm>
          <a:prstGeom prst="rect">
            <a:avLst/>
          </a:prstGeom>
          <a:noFill/>
        </p:spPr>
        <p:txBody>
          <a:bodyPr wrap="square" rtlCol="0">
            <a:spAutoFit/>
          </a:bodyPr>
          <a:lstStyle/>
          <a:p>
            <a:pPr marL="271463" indent="-271463">
              <a:spcBef>
                <a:spcPts val="600"/>
              </a:spcBef>
            </a:pPr>
            <a:r>
              <a:rPr lang="de-CH" sz="1300" b="1" dirty="0">
                <a:sym typeface="Wingdings" pitchFamily="2" charset="2"/>
              </a:rPr>
              <a:t>	</a:t>
            </a:r>
            <a:r>
              <a:rPr lang="it-CH" sz="1300" b="1" dirty="0"/>
              <a:t>La pressione dei gas di combustione sviluppati dalla polvere spinge il proiettile lungo la canna. Non appena il proiettile è passato oltre il foro di presa del gas, una certa quantità di gas di combustione fluisce attraverso l’ugello e va ad agire sull’asta d’armamento, la quale spinge indietro il carrello dell’otturatore. Il movimento di rinculo del carrello dell’otturatore fa sì che la testa dell’otturatore venga fatta ruotare dalla curva di guida , liberando così le alette di bloccaggio. L’otturatore è sbloccato. L’otturatore scorre nelle guide della scatola di culatta fino alla battuta di fine corsa, mentre avvengono le operazioni seguenti: la molla d’armamento viene compressa; il cane viene armato; l’estrattore estrae il bossolo dalla camera delle cartucce; l’espulsore espelle il bossolo attraverso l’apertura della scatola di culatta.</a:t>
            </a:r>
          </a:p>
        </p:txBody>
      </p:sp>
    </p:spTree>
    <p:extLst>
      <p:ext uri="{BB962C8B-B14F-4D97-AF65-F5344CB8AC3E}">
        <p14:creationId xmlns:p14="http://schemas.microsoft.com/office/powerpoint/2010/main" val="10523952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100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0-#ppt_w/2"/>
                                          </p:val>
                                        </p:tav>
                                        <p:tav tm="100000">
                                          <p:val>
                                            <p:strVal val="#ppt_x"/>
                                          </p:val>
                                        </p:tav>
                                      </p:tavLst>
                                    </p:anim>
                                    <p:anim calcmode="lin" valueType="num">
                                      <p:cBhvr additive="base">
                                        <p:cTn id="13" dur="10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8" fill="hold" grpId="0" nodeType="afterEffect">
                                  <p:stCondLst>
                                    <p:cond delay="10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0-#ppt_w/2"/>
                                          </p:val>
                                        </p:tav>
                                        <p:tav tm="100000">
                                          <p:val>
                                            <p:strVal val="#ppt_x"/>
                                          </p:val>
                                        </p:tav>
                                      </p:tavLst>
                                    </p:anim>
                                    <p:anim calcmode="lin" valueType="num">
                                      <p:cBhvr additive="base">
                                        <p:cTn id="18" dur="10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5000"/>
                            </p:stCondLst>
                            <p:childTnLst>
                              <p:par>
                                <p:cTn id="20" presetID="2" presetClass="entr" presetSubtype="8" fill="hold" grpId="0" nodeType="afterEffect">
                                  <p:stCondLst>
                                    <p:cond delay="100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000" fill="hold"/>
                                        <p:tgtEl>
                                          <p:spTgt spid="10"/>
                                        </p:tgtEl>
                                        <p:attrNameLst>
                                          <p:attrName>ppt_x</p:attrName>
                                        </p:attrNameLst>
                                      </p:cBhvr>
                                      <p:tavLst>
                                        <p:tav tm="0">
                                          <p:val>
                                            <p:strVal val="0-#ppt_w/2"/>
                                          </p:val>
                                        </p:tav>
                                        <p:tav tm="100000">
                                          <p:val>
                                            <p:strVal val="#ppt_x"/>
                                          </p:val>
                                        </p:tav>
                                      </p:tavLst>
                                    </p:anim>
                                    <p:anim calcmode="lin" valueType="num">
                                      <p:cBhvr additive="base">
                                        <p:cTn id="23" dur="1000" fill="hold"/>
                                        <p:tgtEl>
                                          <p:spTgt spid="10"/>
                                        </p:tgtEl>
                                        <p:attrNameLst>
                                          <p:attrName>ppt_y</p:attrName>
                                        </p:attrNameLst>
                                      </p:cBhvr>
                                      <p:tavLst>
                                        <p:tav tm="0">
                                          <p:val>
                                            <p:strVal val="#ppt_y"/>
                                          </p:val>
                                        </p:tav>
                                        <p:tav tm="100000">
                                          <p:val>
                                            <p:strVal val="#ppt_y"/>
                                          </p:val>
                                        </p:tav>
                                      </p:tavLst>
                                    </p:anim>
                                  </p:childTnLst>
                                </p:cTn>
                              </p:par>
                            </p:childTnLst>
                          </p:cTn>
                        </p:par>
                        <p:par>
                          <p:cTn id="24" fill="hold">
                            <p:stCondLst>
                              <p:cond delay="7000"/>
                            </p:stCondLst>
                            <p:childTnLst>
                              <p:par>
                                <p:cTn id="25" presetID="10" presetClass="entr" presetSubtype="0" fill="hold" grpId="0" nodeType="afterEffect">
                                  <p:stCondLst>
                                    <p:cond delay="1000"/>
                                  </p:stCondLst>
                                  <p:childTnLst>
                                    <p:set>
                                      <p:cBhvr>
                                        <p:cTn id="26" dur="1" fill="hold">
                                          <p:stCondLst>
                                            <p:cond delay="0"/>
                                          </p:stCondLst>
                                        </p:cTn>
                                        <p:tgtEl>
                                          <p:spTgt spid="7173"/>
                                        </p:tgtEl>
                                        <p:attrNameLst>
                                          <p:attrName>style.visibility</p:attrName>
                                        </p:attrNameLst>
                                      </p:cBhvr>
                                      <p:to>
                                        <p:strVal val="visible"/>
                                      </p:to>
                                    </p:set>
                                    <p:animEffect transition="in" filter="fade">
                                      <p:cBhvr>
                                        <p:cTn id="27"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p:bldP spid="2"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17"/>
          <p:cNvGraphicFramePr>
            <a:graphicFrameLocks noChangeAspect="1"/>
          </p:cNvGraphicFramePr>
          <p:nvPr>
            <p:extLst>
              <p:ext uri="{D42A27DB-BD31-4B8C-83A1-F6EECF244321}">
                <p14:modId xmlns:p14="http://schemas.microsoft.com/office/powerpoint/2010/main" val="3850372345"/>
              </p:ext>
            </p:extLst>
          </p:nvPr>
        </p:nvGraphicFramePr>
        <p:xfrm>
          <a:off x="5014670" y="1837965"/>
          <a:ext cx="3600450" cy="1459706"/>
        </p:xfrm>
        <a:graphic>
          <a:graphicData uri="http://schemas.openxmlformats.org/presentationml/2006/ole">
            <mc:AlternateContent xmlns:mc="http://schemas.openxmlformats.org/markup-compatibility/2006">
              <mc:Choice xmlns:v="urn:schemas-microsoft-com:vml" Requires="v">
                <p:oleObj spid="_x0000_s17581" name="Photo Editor Photo" r:id="rId3" imgW="13323810" imgH="5401429" progId="MSPhotoEd.3">
                  <p:embed/>
                </p:oleObj>
              </mc:Choice>
              <mc:Fallback>
                <p:oleObj name="Photo Editor Photo" r:id="rId3" imgW="13323810" imgH="540142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4670" y="1837965"/>
                        <a:ext cx="3600450" cy="1459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1" name="Object 16"/>
          <p:cNvGraphicFramePr>
            <a:graphicFrameLocks noChangeAspect="1"/>
          </p:cNvGraphicFramePr>
          <p:nvPr>
            <p:extLst>
              <p:ext uri="{D42A27DB-BD31-4B8C-83A1-F6EECF244321}">
                <p14:modId xmlns:p14="http://schemas.microsoft.com/office/powerpoint/2010/main" val="4080616440"/>
              </p:ext>
            </p:extLst>
          </p:nvPr>
        </p:nvGraphicFramePr>
        <p:xfrm>
          <a:off x="581025" y="1986668"/>
          <a:ext cx="3143250" cy="1309688"/>
        </p:xfrm>
        <a:graphic>
          <a:graphicData uri="http://schemas.openxmlformats.org/presentationml/2006/ole">
            <mc:AlternateContent xmlns:mc="http://schemas.openxmlformats.org/markup-compatibility/2006">
              <mc:Choice xmlns:v="urn:schemas-microsoft-com:vml" Requires="v">
                <p:oleObj spid="_x0000_s17582" name="Photo Editor Photo" r:id="rId5" imgW="11723810" imgH="4885714" progId="MSPhotoEd.3">
                  <p:embed/>
                </p:oleObj>
              </mc:Choice>
              <mc:Fallback>
                <p:oleObj name="Photo Editor Photo" r:id="rId5" imgW="11723810" imgH="4885714"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025" y="1986668"/>
                        <a:ext cx="3143250" cy="130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2" name="Rectangle 2"/>
          <p:cNvSpPr>
            <a:spLocks noGrp="1" noChangeArrowheads="1"/>
          </p:cNvSpPr>
          <p:nvPr>
            <p:ph type="title"/>
          </p:nvPr>
        </p:nvSpPr>
        <p:spPr>
          <a:xfrm>
            <a:off x="251221" y="44624"/>
            <a:ext cx="7777163" cy="1143000"/>
          </a:xfrm>
        </p:spPr>
        <p:txBody>
          <a:bodyPr/>
          <a:lstStyle/>
          <a:p>
            <a:pPr eaLnBrk="1" hangingPunct="1"/>
            <a:r>
              <a:rPr lang="it-IT" b="1" dirty="0"/>
              <a:t>Funzionamento Fass90 – Ver.2</a:t>
            </a:r>
          </a:p>
        </p:txBody>
      </p:sp>
      <p:sp>
        <p:nvSpPr>
          <p:cNvPr id="7173" name="Rectangle 5"/>
          <p:cNvSpPr>
            <a:spLocks noChangeAspect="1" noChangeArrowheads="1"/>
          </p:cNvSpPr>
          <p:nvPr/>
        </p:nvSpPr>
        <p:spPr bwMode="auto">
          <a:xfrm>
            <a:off x="5230383" y="4866380"/>
            <a:ext cx="3600400" cy="1200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l" defTabSz="762000" eaLnBrk="0" hangingPunct="0"/>
            <a:r>
              <a:rPr lang="de-DE" sz="2400" b="1" dirty="0" err="1">
                <a:latin typeface="Arial" pitchFamily="34" charset="0"/>
              </a:rPr>
              <a:t>Arma</a:t>
            </a:r>
            <a:r>
              <a:rPr lang="de-DE" sz="2400" b="1" dirty="0">
                <a:latin typeface="Arial" pitchFamily="34" charset="0"/>
              </a:rPr>
              <a:t> </a:t>
            </a:r>
            <a:r>
              <a:rPr lang="de-DE" sz="2400" b="1" dirty="0" err="1">
                <a:latin typeface="Arial" pitchFamily="34" charset="0"/>
              </a:rPr>
              <a:t>automatica</a:t>
            </a:r>
            <a:r>
              <a:rPr lang="de-DE" sz="2400" b="1" dirty="0">
                <a:latin typeface="Arial" pitchFamily="34" charset="0"/>
              </a:rPr>
              <a:t> </a:t>
            </a:r>
            <a:r>
              <a:rPr lang="de-DE" sz="1600" b="1" dirty="0" err="1">
                <a:latin typeface="Arial" pitchFamily="34" charset="0"/>
              </a:rPr>
              <a:t>con</a:t>
            </a:r>
            <a:endParaRPr lang="de-DE" sz="1600" b="1" dirty="0">
              <a:latin typeface="Arial" pitchFamily="34" charset="0"/>
            </a:endParaRPr>
          </a:p>
          <a:p>
            <a:pPr algn="l" defTabSz="762000" eaLnBrk="0" hangingPunct="0"/>
            <a:r>
              <a:rPr lang="de-DE" sz="2400" b="1" dirty="0" err="1">
                <a:latin typeface="Arial" pitchFamily="34" charset="0"/>
              </a:rPr>
              <a:t>Presa</a:t>
            </a:r>
            <a:r>
              <a:rPr lang="de-DE" sz="2400" b="1" dirty="0">
                <a:latin typeface="Arial" pitchFamily="34" charset="0"/>
              </a:rPr>
              <a:t> di gas </a:t>
            </a:r>
            <a:r>
              <a:rPr lang="de-DE" sz="1600" b="1" dirty="0">
                <a:latin typeface="Arial" pitchFamily="34" charset="0"/>
              </a:rPr>
              <a:t>e</a:t>
            </a:r>
          </a:p>
          <a:p>
            <a:pPr algn="l" defTabSz="762000" eaLnBrk="0" hangingPunct="0"/>
            <a:r>
              <a:rPr lang="de-DE" sz="2400" b="1" dirty="0" err="1">
                <a:latin typeface="Arial" pitchFamily="34" charset="0"/>
              </a:rPr>
              <a:t>Otturatore</a:t>
            </a:r>
            <a:r>
              <a:rPr lang="de-DE" sz="2400" b="1" dirty="0">
                <a:latin typeface="Arial" pitchFamily="34" charset="0"/>
              </a:rPr>
              <a:t> </a:t>
            </a:r>
            <a:r>
              <a:rPr lang="de-DE" sz="2400" b="1" dirty="0" err="1">
                <a:latin typeface="Arial" pitchFamily="34" charset="0"/>
              </a:rPr>
              <a:t>girevole</a:t>
            </a:r>
            <a:endParaRPr lang="de-DE" sz="2400" b="1" dirty="0">
              <a:latin typeface="Arial" pitchFamily="34" charset="0"/>
            </a:endParaRPr>
          </a:p>
        </p:txBody>
      </p:sp>
      <p:sp>
        <p:nvSpPr>
          <p:cNvPr id="7174" name="Rectangle 10"/>
          <p:cNvSpPr>
            <a:spLocks noChangeAspect="1" noChangeArrowheads="1"/>
          </p:cNvSpPr>
          <p:nvPr/>
        </p:nvSpPr>
        <p:spPr bwMode="auto">
          <a:xfrm>
            <a:off x="299145" y="3275719"/>
            <a:ext cx="4527426"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r>
              <a:rPr lang="de-DE" sz="1400" dirty="0">
                <a:latin typeface="Arial" pitchFamily="34" charset="0"/>
              </a:rPr>
              <a:t>1. Il gas del </a:t>
            </a:r>
            <a:r>
              <a:rPr lang="de-DE" sz="1400" dirty="0" err="1">
                <a:latin typeface="Arial" pitchFamily="34" charset="0"/>
              </a:rPr>
              <a:t>colpo</a:t>
            </a:r>
            <a:r>
              <a:rPr lang="de-DE" sz="1400" dirty="0">
                <a:latin typeface="Arial" pitchFamily="34" charset="0"/>
              </a:rPr>
              <a:t> </a:t>
            </a:r>
            <a:r>
              <a:rPr lang="de-DE" sz="1400" dirty="0" err="1">
                <a:latin typeface="Arial" pitchFamily="34" charset="0"/>
              </a:rPr>
              <a:t>fa</a:t>
            </a:r>
            <a:r>
              <a:rPr lang="de-DE" sz="1400" dirty="0">
                <a:latin typeface="Arial" pitchFamily="34" charset="0"/>
              </a:rPr>
              <a:t> </a:t>
            </a:r>
            <a:r>
              <a:rPr lang="de-DE" sz="1400" dirty="0" err="1">
                <a:latin typeface="Arial" pitchFamily="34" charset="0"/>
              </a:rPr>
              <a:t>arretrare</a:t>
            </a:r>
            <a:r>
              <a:rPr lang="de-DE" sz="1400" dirty="0">
                <a:latin typeface="Arial" pitchFamily="34" charset="0"/>
              </a:rPr>
              <a:t> </a:t>
            </a:r>
            <a:r>
              <a:rPr lang="de-DE" sz="1400" dirty="0" err="1">
                <a:latin typeface="Arial" pitchFamily="34" charset="0"/>
              </a:rPr>
              <a:t>l‘asta</a:t>
            </a:r>
            <a:r>
              <a:rPr lang="de-DE" sz="1400" dirty="0">
                <a:latin typeface="Arial" pitchFamily="34" charset="0"/>
              </a:rPr>
              <a:t> </a:t>
            </a:r>
            <a:r>
              <a:rPr lang="de-DE" sz="1400" dirty="0" err="1">
                <a:latin typeface="Arial" pitchFamily="34" charset="0"/>
              </a:rPr>
              <a:t>d‘armamento</a:t>
            </a:r>
            <a:endParaRPr lang="it-CH" sz="1400" dirty="0">
              <a:latin typeface="Arial" pitchFamily="34" charset="0"/>
            </a:endParaRPr>
          </a:p>
        </p:txBody>
      </p:sp>
      <p:sp>
        <p:nvSpPr>
          <p:cNvPr id="7176" name="Rectangle 14"/>
          <p:cNvSpPr>
            <a:spLocks noChangeAspect="1" noChangeArrowheads="1"/>
          </p:cNvSpPr>
          <p:nvPr/>
        </p:nvSpPr>
        <p:spPr bwMode="auto">
          <a:xfrm>
            <a:off x="4853878" y="3188734"/>
            <a:ext cx="4265248"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r>
              <a:rPr lang="de-DE" sz="1400" dirty="0">
                <a:latin typeface="Arial" pitchFamily="34" charset="0"/>
              </a:rPr>
              <a:t>2. </a:t>
            </a:r>
            <a:r>
              <a:rPr lang="de-DE" sz="1400" dirty="0" err="1">
                <a:latin typeface="Arial" pitchFamily="34" charset="0"/>
              </a:rPr>
              <a:t>L‘asta</a:t>
            </a:r>
            <a:r>
              <a:rPr lang="de-DE" sz="1400" dirty="0">
                <a:latin typeface="Arial" pitchFamily="34" charset="0"/>
              </a:rPr>
              <a:t> </a:t>
            </a:r>
            <a:r>
              <a:rPr lang="de-DE" sz="1400" dirty="0" err="1">
                <a:latin typeface="Arial" pitchFamily="34" charset="0"/>
              </a:rPr>
              <a:t>d‘armamento</a:t>
            </a:r>
            <a:r>
              <a:rPr lang="de-DE" sz="1400" dirty="0">
                <a:latin typeface="Arial" pitchFamily="34" charset="0"/>
              </a:rPr>
              <a:t> </a:t>
            </a:r>
            <a:r>
              <a:rPr lang="de-DE" sz="1400" dirty="0" err="1">
                <a:latin typeface="Arial" pitchFamily="34" charset="0"/>
              </a:rPr>
              <a:t>arretrando</a:t>
            </a:r>
            <a:r>
              <a:rPr lang="de-DE" sz="1400" dirty="0">
                <a:latin typeface="Arial" pitchFamily="34" charset="0"/>
              </a:rPr>
              <a:t> </a:t>
            </a:r>
            <a:r>
              <a:rPr lang="de-DE" sz="1400" dirty="0" err="1">
                <a:latin typeface="Arial" pitchFamily="34" charset="0"/>
              </a:rPr>
              <a:t>fa</a:t>
            </a:r>
            <a:r>
              <a:rPr lang="de-DE" sz="1400" dirty="0">
                <a:latin typeface="Arial" pitchFamily="34" charset="0"/>
              </a:rPr>
              <a:t> </a:t>
            </a:r>
            <a:r>
              <a:rPr lang="de-DE" sz="1400" dirty="0" err="1">
                <a:latin typeface="Arial" pitchFamily="34" charset="0"/>
              </a:rPr>
              <a:t>girare</a:t>
            </a:r>
            <a:r>
              <a:rPr lang="de-DE" sz="1400" dirty="0">
                <a:latin typeface="Arial" pitchFamily="34" charset="0"/>
              </a:rPr>
              <a:t> la </a:t>
            </a:r>
            <a:r>
              <a:rPr lang="de-DE" sz="1400" dirty="0" err="1">
                <a:latin typeface="Arial" pitchFamily="34" charset="0"/>
              </a:rPr>
              <a:t>testa</a:t>
            </a:r>
            <a:r>
              <a:rPr lang="de-DE" sz="1400" dirty="0">
                <a:latin typeface="Arial" pitchFamily="34" charset="0"/>
              </a:rPr>
              <a:t> </a:t>
            </a:r>
            <a:r>
              <a:rPr lang="de-DE" sz="1400" dirty="0" err="1">
                <a:latin typeface="Arial" pitchFamily="34" charset="0"/>
              </a:rPr>
              <a:t>dell‘otturatore</a:t>
            </a:r>
            <a:r>
              <a:rPr lang="de-DE" sz="1400" dirty="0">
                <a:latin typeface="Arial" pitchFamily="34" charset="0"/>
              </a:rPr>
              <a:t> </a:t>
            </a:r>
            <a:r>
              <a:rPr lang="de-DE" sz="1400" dirty="0" err="1">
                <a:latin typeface="Arial" pitchFamily="34" charset="0"/>
              </a:rPr>
              <a:t>sbloccandolo</a:t>
            </a:r>
            <a:endParaRPr lang="it-CH" sz="1400" dirty="0">
              <a:latin typeface="Arial" pitchFamily="34" charset="0"/>
            </a:endParaRPr>
          </a:p>
        </p:txBody>
      </p:sp>
      <p:sp>
        <p:nvSpPr>
          <p:cNvPr id="7177" name="Rectangle 15"/>
          <p:cNvSpPr>
            <a:spLocks noChangeAspect="1" noChangeArrowheads="1"/>
          </p:cNvSpPr>
          <p:nvPr/>
        </p:nvSpPr>
        <p:spPr bwMode="auto">
          <a:xfrm>
            <a:off x="327739" y="5443012"/>
            <a:ext cx="3312368"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r>
              <a:rPr lang="de-DE" sz="1400" dirty="0">
                <a:latin typeface="Arial" pitchFamily="34" charset="0"/>
              </a:rPr>
              <a:t>3. La </a:t>
            </a:r>
            <a:r>
              <a:rPr lang="de-DE" sz="1400" dirty="0" err="1">
                <a:latin typeface="Arial" pitchFamily="34" charset="0"/>
              </a:rPr>
              <a:t>culatta</a:t>
            </a:r>
            <a:r>
              <a:rPr lang="de-DE" sz="1400" dirty="0">
                <a:latin typeface="Arial" pitchFamily="34" charset="0"/>
              </a:rPr>
              <a:t> </a:t>
            </a:r>
            <a:r>
              <a:rPr lang="de-DE" sz="1400" dirty="0" err="1">
                <a:latin typeface="Arial" pitchFamily="34" charset="0"/>
              </a:rPr>
              <a:t>ritornando</a:t>
            </a:r>
            <a:r>
              <a:rPr lang="de-DE" sz="1400" dirty="0">
                <a:latin typeface="Arial" pitchFamily="34" charset="0"/>
              </a:rPr>
              <a:t> in </a:t>
            </a:r>
            <a:r>
              <a:rPr lang="de-DE" sz="1400" dirty="0" err="1">
                <a:latin typeface="Arial" pitchFamily="34" charset="0"/>
              </a:rPr>
              <a:t>posizione</a:t>
            </a:r>
            <a:r>
              <a:rPr lang="de-DE" sz="1400" dirty="0">
                <a:latin typeface="Arial" pitchFamily="34" charset="0"/>
              </a:rPr>
              <a:t> </a:t>
            </a:r>
            <a:r>
              <a:rPr lang="de-DE" sz="1400" dirty="0" err="1">
                <a:latin typeface="Arial" pitchFamily="34" charset="0"/>
              </a:rPr>
              <a:t>ricarica</a:t>
            </a:r>
            <a:r>
              <a:rPr lang="de-DE" sz="1400" dirty="0">
                <a:latin typeface="Arial" pitchFamily="34" charset="0"/>
              </a:rPr>
              <a:t> </a:t>
            </a:r>
            <a:endParaRPr lang="it-CH" sz="1400" dirty="0">
              <a:latin typeface="Arial" pitchFamily="34" charset="0"/>
            </a:endParaRPr>
          </a:p>
        </p:txBody>
      </p:sp>
      <p:graphicFrame>
        <p:nvGraphicFramePr>
          <p:cNvPr id="7178" name="Object 18"/>
          <p:cNvGraphicFramePr>
            <a:graphicFrameLocks noChangeAspect="1"/>
          </p:cNvGraphicFramePr>
          <p:nvPr>
            <p:extLst>
              <p:ext uri="{D42A27DB-BD31-4B8C-83A1-F6EECF244321}">
                <p14:modId xmlns:p14="http://schemas.microsoft.com/office/powerpoint/2010/main" val="2997004153"/>
              </p:ext>
            </p:extLst>
          </p:nvPr>
        </p:nvGraphicFramePr>
        <p:xfrm>
          <a:off x="343500" y="4136055"/>
          <a:ext cx="2686050" cy="1372791"/>
        </p:xfrm>
        <a:graphic>
          <a:graphicData uri="http://schemas.openxmlformats.org/presentationml/2006/ole">
            <mc:AlternateContent xmlns:mc="http://schemas.openxmlformats.org/markup-compatibility/2006">
              <mc:Choice xmlns:v="urn:schemas-microsoft-com:vml" Requires="v">
                <p:oleObj spid="_x0000_s17583" name="Photo Editor Photo" r:id="rId7" imgW="12238095" imgH="6257143" progId="MSPhotoEd.3">
                  <p:embed/>
                </p:oleObj>
              </mc:Choice>
              <mc:Fallback>
                <p:oleObj name="Photo Editor Photo" r:id="rId7" imgW="12238095" imgH="6257143"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3500" y="4136055"/>
                        <a:ext cx="2686050" cy="13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9" name="Line 19"/>
          <p:cNvSpPr>
            <a:spLocks noChangeAspect="1" noChangeShapeType="1"/>
          </p:cNvSpPr>
          <p:nvPr/>
        </p:nvSpPr>
        <p:spPr bwMode="auto">
          <a:xfrm>
            <a:off x="962025" y="1980318"/>
            <a:ext cx="285750" cy="342900"/>
          </a:xfrm>
          <a:prstGeom prst="line">
            <a:avLst/>
          </a:prstGeom>
          <a:noFill/>
          <a:ln w="285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7180" name="Oval 20"/>
          <p:cNvSpPr>
            <a:spLocks noChangeAspect="1" noChangeArrowheads="1"/>
          </p:cNvSpPr>
          <p:nvPr/>
        </p:nvSpPr>
        <p:spPr bwMode="auto">
          <a:xfrm>
            <a:off x="1190625" y="2369961"/>
            <a:ext cx="228600" cy="228600"/>
          </a:xfrm>
          <a:prstGeom prst="ellipse">
            <a:avLst/>
          </a:prstGeom>
          <a:noFill/>
          <a:ln w="1905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CH"/>
          </a:p>
        </p:txBody>
      </p:sp>
      <p:sp>
        <p:nvSpPr>
          <p:cNvPr id="7181" name="Rectangle 21"/>
          <p:cNvSpPr>
            <a:spLocks noChangeAspect="1" noChangeArrowheads="1"/>
          </p:cNvSpPr>
          <p:nvPr/>
        </p:nvSpPr>
        <p:spPr bwMode="auto">
          <a:xfrm>
            <a:off x="581025" y="1599319"/>
            <a:ext cx="1466850" cy="276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r>
              <a:rPr lang="de-DE" sz="1200" b="1" dirty="0" err="1">
                <a:solidFill>
                  <a:srgbClr val="FF9900"/>
                </a:solidFill>
                <a:latin typeface="Arial" pitchFamily="34" charset="0"/>
              </a:rPr>
              <a:t>Presa</a:t>
            </a:r>
            <a:r>
              <a:rPr lang="de-DE" sz="1200" b="1" dirty="0">
                <a:solidFill>
                  <a:srgbClr val="FF9900"/>
                </a:solidFill>
                <a:latin typeface="Arial" pitchFamily="34" charset="0"/>
              </a:rPr>
              <a:t> </a:t>
            </a:r>
            <a:r>
              <a:rPr lang="de-DE" sz="1200" b="1" dirty="0" err="1">
                <a:solidFill>
                  <a:srgbClr val="FF9900"/>
                </a:solidFill>
                <a:latin typeface="Arial" pitchFamily="34" charset="0"/>
              </a:rPr>
              <a:t>dei</a:t>
            </a:r>
            <a:r>
              <a:rPr lang="de-DE" sz="1200" b="1" dirty="0">
                <a:solidFill>
                  <a:srgbClr val="FF9900"/>
                </a:solidFill>
                <a:latin typeface="Arial" pitchFamily="34" charset="0"/>
              </a:rPr>
              <a:t> gas</a:t>
            </a:r>
            <a:endParaRPr lang="it-CH" sz="1200" b="1" dirty="0">
              <a:solidFill>
                <a:srgbClr val="FF9900"/>
              </a:solidFill>
              <a:latin typeface="Arial" pitchFamily="34" charset="0"/>
            </a:endParaRPr>
          </a:p>
        </p:txBody>
      </p:sp>
      <p:sp>
        <p:nvSpPr>
          <p:cNvPr id="7182" name="Line 22"/>
          <p:cNvSpPr>
            <a:spLocks noChangeAspect="1" noChangeShapeType="1"/>
          </p:cNvSpPr>
          <p:nvPr/>
        </p:nvSpPr>
        <p:spPr bwMode="auto">
          <a:xfrm flipH="1">
            <a:off x="7986470" y="1692777"/>
            <a:ext cx="171450" cy="628650"/>
          </a:xfrm>
          <a:prstGeom prst="line">
            <a:avLst/>
          </a:prstGeom>
          <a:noFill/>
          <a:ln w="285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7183" name="Oval 23"/>
          <p:cNvSpPr>
            <a:spLocks noChangeAspect="1" noChangeArrowheads="1"/>
          </p:cNvSpPr>
          <p:nvPr/>
        </p:nvSpPr>
        <p:spPr bwMode="auto">
          <a:xfrm>
            <a:off x="6929195" y="2276115"/>
            <a:ext cx="1143000" cy="342900"/>
          </a:xfrm>
          <a:prstGeom prst="ellipse">
            <a:avLst/>
          </a:prstGeom>
          <a:noFill/>
          <a:ln w="1905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CH"/>
          </a:p>
        </p:txBody>
      </p:sp>
      <p:sp>
        <p:nvSpPr>
          <p:cNvPr id="7184" name="Rectangle 24"/>
          <p:cNvSpPr>
            <a:spLocks noChangeAspect="1" noChangeArrowheads="1"/>
          </p:cNvSpPr>
          <p:nvPr/>
        </p:nvSpPr>
        <p:spPr bwMode="auto">
          <a:xfrm>
            <a:off x="6839250" y="1618843"/>
            <a:ext cx="2070847" cy="276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r>
              <a:rPr lang="de-DE" sz="1200" b="1" dirty="0" err="1">
                <a:solidFill>
                  <a:srgbClr val="FF9900"/>
                </a:solidFill>
                <a:latin typeface="Arial" pitchFamily="34" charset="0"/>
              </a:rPr>
              <a:t>Otturatore</a:t>
            </a:r>
            <a:r>
              <a:rPr lang="de-DE" sz="1200" b="1" dirty="0">
                <a:solidFill>
                  <a:srgbClr val="FF9900"/>
                </a:solidFill>
                <a:latin typeface="Arial" pitchFamily="34" charset="0"/>
              </a:rPr>
              <a:t> </a:t>
            </a:r>
            <a:r>
              <a:rPr lang="de-DE" sz="1200" b="1" dirty="0" err="1">
                <a:solidFill>
                  <a:srgbClr val="FF9900"/>
                </a:solidFill>
                <a:latin typeface="Arial" pitchFamily="34" charset="0"/>
              </a:rPr>
              <a:t>girevole</a:t>
            </a:r>
            <a:endParaRPr lang="it-CH" sz="1200" b="1" dirty="0">
              <a:solidFill>
                <a:srgbClr val="FF9900"/>
              </a:solidFill>
              <a:latin typeface="Arial" pitchFamily="34" charset="0"/>
            </a:endParaRPr>
          </a:p>
        </p:txBody>
      </p:sp>
      <p:sp>
        <p:nvSpPr>
          <p:cNvPr id="7185" name="Line 25"/>
          <p:cNvSpPr>
            <a:spLocks noChangeAspect="1" noChangeShapeType="1"/>
          </p:cNvSpPr>
          <p:nvPr/>
        </p:nvSpPr>
        <p:spPr bwMode="auto">
          <a:xfrm flipH="1">
            <a:off x="1334100" y="4288454"/>
            <a:ext cx="0" cy="400050"/>
          </a:xfrm>
          <a:prstGeom prst="line">
            <a:avLst/>
          </a:prstGeom>
          <a:noFill/>
          <a:ln w="285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7186" name="Rectangle 26"/>
          <p:cNvSpPr>
            <a:spLocks noChangeAspect="1" noChangeArrowheads="1"/>
          </p:cNvSpPr>
          <p:nvPr/>
        </p:nvSpPr>
        <p:spPr bwMode="auto">
          <a:xfrm>
            <a:off x="800700" y="3983655"/>
            <a:ext cx="1466850" cy="276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r>
              <a:rPr lang="de-DE" sz="1200" b="1" dirty="0" err="1">
                <a:solidFill>
                  <a:srgbClr val="FF9900"/>
                </a:solidFill>
                <a:latin typeface="Arial" pitchFamily="34" charset="0"/>
              </a:rPr>
              <a:t>Nuovo</a:t>
            </a:r>
            <a:r>
              <a:rPr lang="de-DE" sz="1200" b="1" dirty="0">
                <a:solidFill>
                  <a:srgbClr val="FF9900"/>
                </a:solidFill>
                <a:latin typeface="Arial" pitchFamily="34" charset="0"/>
              </a:rPr>
              <a:t> </a:t>
            </a:r>
            <a:r>
              <a:rPr lang="de-DE" sz="1200" b="1" dirty="0" err="1">
                <a:solidFill>
                  <a:srgbClr val="FF9900"/>
                </a:solidFill>
                <a:latin typeface="Arial" pitchFamily="34" charset="0"/>
              </a:rPr>
              <a:t>colpo</a:t>
            </a:r>
            <a:endParaRPr lang="it-CH" sz="1200" b="1" dirty="0">
              <a:solidFill>
                <a:srgbClr val="FF9900"/>
              </a:solidFill>
              <a:latin typeface="Arial" pitchFamily="34" charset="0"/>
            </a:endParaRPr>
          </a:p>
        </p:txBody>
      </p:sp>
    </p:spTree>
    <p:extLst>
      <p:ext uri="{BB962C8B-B14F-4D97-AF65-F5344CB8AC3E}">
        <p14:creationId xmlns:p14="http://schemas.microsoft.com/office/powerpoint/2010/main" val="1488234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500"/>
                                        <p:tgtEl>
                                          <p:spTgt spid="717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174"/>
                                        </p:tgtEl>
                                        <p:attrNameLst>
                                          <p:attrName>style.visibility</p:attrName>
                                        </p:attrNameLst>
                                      </p:cBhvr>
                                      <p:to>
                                        <p:strVal val="visible"/>
                                      </p:to>
                                    </p:set>
                                    <p:animEffect transition="in" filter="fade">
                                      <p:cBhvr>
                                        <p:cTn id="11" dur="500"/>
                                        <p:tgtEl>
                                          <p:spTgt spid="717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179"/>
                                        </p:tgtEl>
                                        <p:attrNameLst>
                                          <p:attrName>style.visibility</p:attrName>
                                        </p:attrNameLst>
                                      </p:cBhvr>
                                      <p:to>
                                        <p:strVal val="visible"/>
                                      </p:to>
                                    </p:set>
                                    <p:animEffect transition="in" filter="fade">
                                      <p:cBhvr>
                                        <p:cTn id="14" dur="500"/>
                                        <p:tgtEl>
                                          <p:spTgt spid="717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180"/>
                                        </p:tgtEl>
                                        <p:attrNameLst>
                                          <p:attrName>style.visibility</p:attrName>
                                        </p:attrNameLst>
                                      </p:cBhvr>
                                      <p:to>
                                        <p:strVal val="visible"/>
                                      </p:to>
                                    </p:set>
                                    <p:animEffect transition="in" filter="fade">
                                      <p:cBhvr>
                                        <p:cTn id="17" dur="500"/>
                                        <p:tgtEl>
                                          <p:spTgt spid="718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181"/>
                                        </p:tgtEl>
                                        <p:attrNameLst>
                                          <p:attrName>style.visibility</p:attrName>
                                        </p:attrNameLst>
                                      </p:cBhvr>
                                      <p:to>
                                        <p:strVal val="visible"/>
                                      </p:to>
                                    </p:set>
                                    <p:animEffect transition="in" filter="fade">
                                      <p:cBhvr>
                                        <p:cTn id="20" dur="500"/>
                                        <p:tgtEl>
                                          <p:spTgt spid="7181"/>
                                        </p:tgtEl>
                                      </p:cBhvr>
                                    </p:animEffect>
                                  </p:childTnLst>
                                </p:cTn>
                              </p:par>
                            </p:childTnLst>
                          </p:cTn>
                        </p:par>
                        <p:par>
                          <p:cTn id="21" fill="hold">
                            <p:stCondLst>
                              <p:cond delay="1000"/>
                            </p:stCondLst>
                            <p:childTnLst>
                              <p:par>
                                <p:cTn id="22" presetID="10" presetClass="entr" presetSubtype="0" fill="hold" nodeType="afterEffect">
                                  <p:stCondLst>
                                    <p:cond delay="2000"/>
                                  </p:stCondLst>
                                  <p:childTnLst>
                                    <p:set>
                                      <p:cBhvr>
                                        <p:cTn id="23" dur="1" fill="hold">
                                          <p:stCondLst>
                                            <p:cond delay="0"/>
                                          </p:stCondLst>
                                        </p:cTn>
                                        <p:tgtEl>
                                          <p:spTgt spid="7170"/>
                                        </p:tgtEl>
                                        <p:attrNameLst>
                                          <p:attrName>style.visibility</p:attrName>
                                        </p:attrNameLst>
                                      </p:cBhvr>
                                      <p:to>
                                        <p:strVal val="visible"/>
                                      </p:to>
                                    </p:set>
                                    <p:animEffect transition="in" filter="fade">
                                      <p:cBhvr>
                                        <p:cTn id="24" dur="500"/>
                                        <p:tgtEl>
                                          <p:spTgt spid="717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176"/>
                                        </p:tgtEl>
                                        <p:attrNameLst>
                                          <p:attrName>style.visibility</p:attrName>
                                        </p:attrNameLst>
                                      </p:cBhvr>
                                      <p:to>
                                        <p:strVal val="visible"/>
                                      </p:to>
                                    </p:set>
                                    <p:animEffect transition="in" filter="fade">
                                      <p:cBhvr>
                                        <p:cTn id="27" dur="500"/>
                                        <p:tgtEl>
                                          <p:spTgt spid="717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182"/>
                                        </p:tgtEl>
                                        <p:attrNameLst>
                                          <p:attrName>style.visibility</p:attrName>
                                        </p:attrNameLst>
                                      </p:cBhvr>
                                      <p:to>
                                        <p:strVal val="visible"/>
                                      </p:to>
                                    </p:set>
                                    <p:animEffect transition="in" filter="fade">
                                      <p:cBhvr>
                                        <p:cTn id="30" dur="500"/>
                                        <p:tgtEl>
                                          <p:spTgt spid="718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183"/>
                                        </p:tgtEl>
                                        <p:attrNameLst>
                                          <p:attrName>style.visibility</p:attrName>
                                        </p:attrNameLst>
                                      </p:cBhvr>
                                      <p:to>
                                        <p:strVal val="visible"/>
                                      </p:to>
                                    </p:set>
                                    <p:animEffect transition="in" filter="fade">
                                      <p:cBhvr>
                                        <p:cTn id="33" dur="500"/>
                                        <p:tgtEl>
                                          <p:spTgt spid="718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184"/>
                                        </p:tgtEl>
                                        <p:attrNameLst>
                                          <p:attrName>style.visibility</p:attrName>
                                        </p:attrNameLst>
                                      </p:cBhvr>
                                      <p:to>
                                        <p:strVal val="visible"/>
                                      </p:to>
                                    </p:set>
                                    <p:animEffect transition="in" filter="fade">
                                      <p:cBhvr>
                                        <p:cTn id="36" dur="500"/>
                                        <p:tgtEl>
                                          <p:spTgt spid="7184"/>
                                        </p:tgtEl>
                                      </p:cBhvr>
                                    </p:animEffect>
                                  </p:childTnLst>
                                </p:cTn>
                              </p:par>
                            </p:childTnLst>
                          </p:cTn>
                        </p:par>
                        <p:par>
                          <p:cTn id="37" fill="hold">
                            <p:stCondLst>
                              <p:cond delay="3500"/>
                            </p:stCondLst>
                            <p:childTnLst>
                              <p:par>
                                <p:cTn id="38" presetID="10" presetClass="entr" presetSubtype="0" fill="hold" nodeType="afterEffect">
                                  <p:stCondLst>
                                    <p:cond delay="2000"/>
                                  </p:stCondLst>
                                  <p:childTnLst>
                                    <p:set>
                                      <p:cBhvr>
                                        <p:cTn id="39" dur="1" fill="hold">
                                          <p:stCondLst>
                                            <p:cond delay="0"/>
                                          </p:stCondLst>
                                        </p:cTn>
                                        <p:tgtEl>
                                          <p:spTgt spid="7178"/>
                                        </p:tgtEl>
                                        <p:attrNameLst>
                                          <p:attrName>style.visibility</p:attrName>
                                        </p:attrNameLst>
                                      </p:cBhvr>
                                      <p:to>
                                        <p:strVal val="visible"/>
                                      </p:to>
                                    </p:set>
                                    <p:animEffect transition="in" filter="fade">
                                      <p:cBhvr>
                                        <p:cTn id="40" dur="500"/>
                                        <p:tgtEl>
                                          <p:spTgt spid="7178"/>
                                        </p:tgtEl>
                                      </p:cBhvr>
                                    </p:animEffect>
                                  </p:childTnLst>
                                </p:cTn>
                              </p:par>
                            </p:childTnLst>
                          </p:cTn>
                        </p:par>
                        <p:par>
                          <p:cTn id="41" fill="hold">
                            <p:stCondLst>
                              <p:cond delay="6000"/>
                            </p:stCondLst>
                            <p:childTnLst>
                              <p:par>
                                <p:cTn id="42" presetID="10" presetClass="entr" presetSubtype="0" fill="hold" grpId="0" nodeType="afterEffect">
                                  <p:stCondLst>
                                    <p:cond delay="0"/>
                                  </p:stCondLst>
                                  <p:childTnLst>
                                    <p:set>
                                      <p:cBhvr>
                                        <p:cTn id="43" dur="1" fill="hold">
                                          <p:stCondLst>
                                            <p:cond delay="0"/>
                                          </p:stCondLst>
                                        </p:cTn>
                                        <p:tgtEl>
                                          <p:spTgt spid="7177"/>
                                        </p:tgtEl>
                                        <p:attrNameLst>
                                          <p:attrName>style.visibility</p:attrName>
                                        </p:attrNameLst>
                                      </p:cBhvr>
                                      <p:to>
                                        <p:strVal val="visible"/>
                                      </p:to>
                                    </p:set>
                                    <p:animEffect transition="in" filter="fade">
                                      <p:cBhvr>
                                        <p:cTn id="44" dur="500"/>
                                        <p:tgtEl>
                                          <p:spTgt spid="717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185"/>
                                        </p:tgtEl>
                                        <p:attrNameLst>
                                          <p:attrName>style.visibility</p:attrName>
                                        </p:attrNameLst>
                                      </p:cBhvr>
                                      <p:to>
                                        <p:strVal val="visible"/>
                                      </p:to>
                                    </p:set>
                                    <p:animEffect transition="in" filter="fade">
                                      <p:cBhvr>
                                        <p:cTn id="47" dur="500"/>
                                        <p:tgtEl>
                                          <p:spTgt spid="718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186"/>
                                        </p:tgtEl>
                                        <p:attrNameLst>
                                          <p:attrName>style.visibility</p:attrName>
                                        </p:attrNameLst>
                                      </p:cBhvr>
                                      <p:to>
                                        <p:strVal val="visible"/>
                                      </p:to>
                                    </p:set>
                                    <p:animEffect transition="in" filter="fade">
                                      <p:cBhvr>
                                        <p:cTn id="50" dur="500"/>
                                        <p:tgtEl>
                                          <p:spTgt spid="7186"/>
                                        </p:tgtEl>
                                      </p:cBhvr>
                                    </p:animEffect>
                                  </p:childTnLst>
                                </p:cTn>
                              </p:par>
                            </p:childTnLst>
                          </p:cTn>
                        </p:par>
                        <p:par>
                          <p:cTn id="51" fill="hold">
                            <p:stCondLst>
                              <p:cond delay="6500"/>
                            </p:stCondLst>
                            <p:childTnLst>
                              <p:par>
                                <p:cTn id="52" presetID="10" presetClass="entr" presetSubtype="0" fill="hold" grpId="0" nodeType="afterEffect">
                                  <p:stCondLst>
                                    <p:cond delay="2000"/>
                                  </p:stCondLst>
                                  <p:childTnLst>
                                    <p:set>
                                      <p:cBhvr>
                                        <p:cTn id="53" dur="1" fill="hold">
                                          <p:stCondLst>
                                            <p:cond delay="0"/>
                                          </p:stCondLst>
                                        </p:cTn>
                                        <p:tgtEl>
                                          <p:spTgt spid="7173"/>
                                        </p:tgtEl>
                                        <p:attrNameLst>
                                          <p:attrName>style.visibility</p:attrName>
                                        </p:attrNameLst>
                                      </p:cBhvr>
                                      <p:to>
                                        <p:strVal val="visible"/>
                                      </p:to>
                                    </p:set>
                                    <p:animEffect transition="in" filter="fade">
                                      <p:cBhvr>
                                        <p:cTn id="54"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p:bldP spid="7174" grpId="0" animBg="1"/>
      <p:bldP spid="7176" grpId="0" animBg="1"/>
      <p:bldP spid="7177" grpId="0" animBg="1"/>
      <p:bldP spid="7179" grpId="0" animBg="1"/>
      <p:bldP spid="7180" grpId="0" animBg="1"/>
      <p:bldP spid="7181" grpId="0" animBg="1"/>
      <p:bldP spid="7182" grpId="0" animBg="1"/>
      <p:bldP spid="7183" grpId="0" animBg="1"/>
      <p:bldP spid="7184" grpId="0" animBg="1"/>
      <p:bldP spid="7185" grpId="0" animBg="1"/>
      <p:bldP spid="718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51221" y="44624"/>
            <a:ext cx="7777163" cy="1143000"/>
          </a:xfrm>
        </p:spPr>
        <p:txBody>
          <a:bodyPr/>
          <a:lstStyle/>
          <a:p>
            <a:pPr eaLnBrk="1" hangingPunct="1"/>
            <a:r>
              <a:rPr lang="it-IT" b="1" dirty="0"/>
              <a:t>Funzionamento Fass90 – Ver.3</a:t>
            </a:r>
          </a:p>
        </p:txBody>
      </p:sp>
      <p:sp>
        <p:nvSpPr>
          <p:cNvPr id="9219" name="Rectangle 10">
            <a:hlinkClick r:id="rId4" action="ppaction://hlinkfile"/>
          </p:cNvPr>
          <p:cNvSpPr>
            <a:spLocks noChangeArrowheads="1"/>
          </p:cNvSpPr>
          <p:nvPr/>
        </p:nvSpPr>
        <p:spPr bwMode="auto">
          <a:xfrm>
            <a:off x="6372200" y="2123499"/>
            <a:ext cx="2592288" cy="17543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defTabSz="762000" eaLnBrk="0" hangingPunct="0">
              <a:spcBef>
                <a:spcPts val="600"/>
              </a:spcBef>
              <a:spcAft>
                <a:spcPts val="0"/>
              </a:spcAft>
            </a:pPr>
            <a:r>
              <a:rPr lang="de-DE" sz="2000" b="1" dirty="0" err="1">
                <a:latin typeface="Arial" pitchFamily="34" charset="0"/>
              </a:rPr>
              <a:t>Arma</a:t>
            </a:r>
            <a:r>
              <a:rPr lang="de-DE" sz="2000" b="1" dirty="0">
                <a:latin typeface="Arial" pitchFamily="34" charset="0"/>
              </a:rPr>
              <a:t> </a:t>
            </a:r>
            <a:r>
              <a:rPr lang="de-DE" sz="2000" b="1" dirty="0" err="1">
                <a:latin typeface="Arial" pitchFamily="34" charset="0"/>
              </a:rPr>
              <a:t>automatica</a:t>
            </a:r>
            <a:endParaRPr lang="de-DE" sz="2000" b="1" dirty="0">
              <a:latin typeface="Arial" pitchFamily="34" charset="0"/>
            </a:endParaRPr>
          </a:p>
          <a:p>
            <a:pPr algn="ctr" defTabSz="762000" eaLnBrk="0" hangingPunct="0">
              <a:spcBef>
                <a:spcPts val="600"/>
              </a:spcBef>
              <a:spcAft>
                <a:spcPts val="0"/>
              </a:spcAft>
            </a:pPr>
            <a:r>
              <a:rPr lang="de-DE" b="1" dirty="0" err="1">
                <a:latin typeface="Arial" pitchFamily="34" charset="0"/>
              </a:rPr>
              <a:t>con</a:t>
            </a:r>
            <a:endParaRPr lang="de-DE" sz="2000" b="1" dirty="0">
              <a:latin typeface="Arial" pitchFamily="34" charset="0"/>
            </a:endParaRPr>
          </a:p>
          <a:p>
            <a:pPr algn="ctr" defTabSz="762000" eaLnBrk="0" hangingPunct="0">
              <a:spcBef>
                <a:spcPts val="600"/>
              </a:spcBef>
              <a:spcAft>
                <a:spcPts val="0"/>
              </a:spcAft>
            </a:pPr>
            <a:r>
              <a:rPr lang="de-DE" sz="2000" b="1" dirty="0" err="1">
                <a:latin typeface="Arial" pitchFamily="34" charset="0"/>
              </a:rPr>
              <a:t>Presa</a:t>
            </a:r>
            <a:r>
              <a:rPr lang="de-DE" sz="2000" b="1" dirty="0">
                <a:latin typeface="Arial" pitchFamily="34" charset="0"/>
              </a:rPr>
              <a:t> di gas</a:t>
            </a:r>
          </a:p>
          <a:p>
            <a:pPr algn="ctr" defTabSz="762000" eaLnBrk="0" hangingPunct="0">
              <a:spcBef>
                <a:spcPts val="600"/>
              </a:spcBef>
              <a:spcAft>
                <a:spcPts val="0"/>
              </a:spcAft>
            </a:pPr>
            <a:r>
              <a:rPr lang="de-DE" b="1" dirty="0">
                <a:latin typeface="Arial" pitchFamily="34" charset="0"/>
              </a:rPr>
              <a:t>e</a:t>
            </a:r>
            <a:endParaRPr lang="de-DE" sz="2000" b="1" dirty="0">
              <a:latin typeface="Arial" pitchFamily="34" charset="0"/>
            </a:endParaRPr>
          </a:p>
          <a:p>
            <a:pPr algn="ctr" defTabSz="762000" eaLnBrk="0" hangingPunct="0">
              <a:spcBef>
                <a:spcPts val="600"/>
              </a:spcBef>
              <a:spcAft>
                <a:spcPts val="0"/>
              </a:spcAft>
            </a:pPr>
            <a:r>
              <a:rPr lang="de-DE" sz="2000" b="1" dirty="0" err="1">
                <a:latin typeface="Arial" pitchFamily="34" charset="0"/>
              </a:rPr>
              <a:t>Otturatore</a:t>
            </a:r>
            <a:r>
              <a:rPr lang="de-DE" sz="2000" b="1" dirty="0">
                <a:latin typeface="Arial" pitchFamily="34" charset="0"/>
              </a:rPr>
              <a:t> </a:t>
            </a:r>
            <a:r>
              <a:rPr lang="de-DE" sz="2000" b="1" dirty="0" err="1">
                <a:latin typeface="Arial" pitchFamily="34" charset="0"/>
              </a:rPr>
              <a:t>girevole</a:t>
            </a:r>
            <a:endParaRPr lang="de-DE" sz="2000" b="1" dirty="0">
              <a:latin typeface="Arial" pitchFamily="34" charset="0"/>
            </a:endParaRPr>
          </a:p>
        </p:txBody>
      </p:sp>
      <p:pic>
        <p:nvPicPr>
          <p:cNvPr id="2" name="Video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395536" y="1556791"/>
            <a:ext cx="5580621" cy="4464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822893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remove"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251221" y="44624"/>
            <a:ext cx="7777163" cy="1143000"/>
          </a:xfrm>
        </p:spPr>
        <p:txBody>
          <a:bodyPr/>
          <a:lstStyle/>
          <a:p>
            <a:pPr eaLnBrk="1" hangingPunct="1"/>
            <a:r>
              <a:rPr lang="it-IT" dirty="0"/>
              <a:t>Correggere</a:t>
            </a:r>
            <a:endParaRPr lang="it-IT" b="1" dirty="0"/>
          </a:p>
        </p:txBody>
      </p:sp>
      <p:pic>
        <p:nvPicPr>
          <p:cNvPr id="8" name="Picture 18" descr="300_a">
            <a:extLst>
              <a:ext uri="{FF2B5EF4-FFF2-40B4-BE49-F238E27FC236}">
                <a16:creationId xmlns:a16="http://schemas.microsoft.com/office/drawing/2014/main" xmlns="" id="{74687963-63AA-410A-8A43-9DF5AA0282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474" y="1600029"/>
            <a:ext cx="287972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image001">
            <a:extLst>
              <a:ext uri="{FF2B5EF4-FFF2-40B4-BE49-F238E27FC236}">
                <a16:creationId xmlns:a16="http://schemas.microsoft.com/office/drawing/2014/main" xmlns="" id="{EE9CFD4A-8D5A-4A2B-AFAD-6E8EB00560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0607" y="1619212"/>
            <a:ext cx="2516187"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11">
            <a:extLst>
              <a:ext uri="{FF2B5EF4-FFF2-40B4-BE49-F238E27FC236}">
                <a16:creationId xmlns:a16="http://schemas.microsoft.com/office/drawing/2014/main" xmlns="" id="{B7283107-524E-4812-BCDD-E806A49781D8}"/>
              </a:ext>
            </a:extLst>
          </p:cNvPr>
          <p:cNvSpPr>
            <a:spLocks noChangeArrowheads="1"/>
          </p:cNvSpPr>
          <p:nvPr/>
        </p:nvSpPr>
        <p:spPr bwMode="auto">
          <a:xfrm>
            <a:off x="4896807" y="2457412"/>
            <a:ext cx="228600" cy="314325"/>
          </a:xfrm>
          <a:prstGeom prst="curvedRightArrow">
            <a:avLst>
              <a:gd name="adj1" fmla="val 27500"/>
              <a:gd name="adj2" fmla="val 55000"/>
              <a:gd name="adj3" fmla="val 33333"/>
            </a:avLst>
          </a:prstGeom>
          <a:solidFill>
            <a:srgbClr val="0099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5" name="AutoShape 13">
            <a:extLst>
              <a:ext uri="{FF2B5EF4-FFF2-40B4-BE49-F238E27FC236}">
                <a16:creationId xmlns:a16="http://schemas.microsoft.com/office/drawing/2014/main" xmlns="" id="{FD9311DD-DE88-48E0-AD39-D045B3064696}"/>
              </a:ext>
            </a:extLst>
          </p:cNvPr>
          <p:cNvSpPr>
            <a:spLocks noChangeArrowheads="1"/>
          </p:cNvSpPr>
          <p:nvPr/>
        </p:nvSpPr>
        <p:spPr bwMode="auto">
          <a:xfrm flipH="1">
            <a:off x="6787519" y="1757724"/>
            <a:ext cx="549275" cy="295275"/>
          </a:xfrm>
          <a:prstGeom prst="curvedDownArrow">
            <a:avLst>
              <a:gd name="adj1" fmla="val 27742"/>
              <a:gd name="adj2" fmla="val 55484"/>
              <a:gd name="adj3" fmla="val 33333"/>
            </a:avLst>
          </a:prstGeom>
          <a:solidFill>
            <a:srgbClr val="FF6600"/>
          </a:solidFill>
          <a:ln w="12700">
            <a:solidFill>
              <a:schemeClr val="tx1"/>
            </a:solidFill>
            <a:miter lim="800000"/>
            <a:headEnd type="none" w="sm" len="sm"/>
            <a:tailEnd type="none" w="sm" len="sm"/>
          </a:ln>
          <a:effectLst/>
          <a:extLst/>
        </p:spPr>
        <p:txBody>
          <a:bodyPr wrap="none" anchor="ctr"/>
          <a:lstStyle/>
          <a:p>
            <a:endParaRPr lang="de-CH"/>
          </a:p>
        </p:txBody>
      </p:sp>
      <p:sp>
        <p:nvSpPr>
          <p:cNvPr id="19" name="Text Box 1037">
            <a:extLst>
              <a:ext uri="{FF2B5EF4-FFF2-40B4-BE49-F238E27FC236}">
                <a16:creationId xmlns:a16="http://schemas.microsoft.com/office/drawing/2014/main" xmlns="" id="{7D285827-B896-4D21-A8EE-AAF63D59219F}"/>
              </a:ext>
            </a:extLst>
          </p:cNvPr>
          <p:cNvSpPr txBox="1">
            <a:spLocks noChangeArrowheads="1"/>
          </p:cNvSpPr>
          <p:nvPr/>
        </p:nvSpPr>
        <p:spPr bwMode="auto">
          <a:xfrm>
            <a:off x="3825120" y="3526620"/>
            <a:ext cx="402541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762000" eaLnBrk="0" hangingPunct="0">
              <a:defRPr sz="2400">
                <a:solidFill>
                  <a:schemeClr val="tx1"/>
                </a:solidFill>
                <a:latin typeface="Arial Black" pitchFamily="34" charset="0"/>
              </a:defRPr>
            </a:lvl1pPr>
            <a:lvl2pPr marL="742950" indent="-285750" defTabSz="762000" eaLnBrk="0" hangingPunct="0">
              <a:defRPr sz="2400">
                <a:solidFill>
                  <a:schemeClr val="tx1"/>
                </a:solidFill>
                <a:latin typeface="Arial Black" pitchFamily="34" charset="0"/>
              </a:defRPr>
            </a:lvl2pPr>
            <a:lvl3pPr marL="1143000" indent="-228600" defTabSz="762000" eaLnBrk="0" hangingPunct="0">
              <a:defRPr sz="2400">
                <a:solidFill>
                  <a:schemeClr val="tx1"/>
                </a:solidFill>
                <a:latin typeface="Arial Black" pitchFamily="34" charset="0"/>
              </a:defRPr>
            </a:lvl3pPr>
            <a:lvl4pPr marL="1600200" indent="-228600" defTabSz="762000" eaLnBrk="0" hangingPunct="0">
              <a:defRPr sz="2400">
                <a:solidFill>
                  <a:schemeClr val="tx1"/>
                </a:solidFill>
                <a:latin typeface="Arial Black" pitchFamily="34" charset="0"/>
              </a:defRPr>
            </a:lvl4pPr>
            <a:lvl5pPr marL="2057400" indent="-228600" defTabSz="762000" eaLnBrk="0" hangingPunct="0">
              <a:defRPr sz="2400">
                <a:solidFill>
                  <a:schemeClr val="tx1"/>
                </a:solidFill>
                <a:latin typeface="Arial Black" pitchFamily="34" charset="0"/>
              </a:defRPr>
            </a:lvl5pPr>
            <a:lvl6pPr marL="2514600" indent="-228600" defTabSz="762000" eaLnBrk="0" fontAlgn="base" hangingPunct="0">
              <a:spcBef>
                <a:spcPct val="0"/>
              </a:spcBef>
              <a:spcAft>
                <a:spcPct val="0"/>
              </a:spcAft>
              <a:defRPr sz="2400">
                <a:solidFill>
                  <a:schemeClr val="tx1"/>
                </a:solidFill>
                <a:latin typeface="Arial Black" pitchFamily="34" charset="0"/>
              </a:defRPr>
            </a:lvl6pPr>
            <a:lvl7pPr marL="2971800" indent="-228600" defTabSz="762000" eaLnBrk="0" fontAlgn="base" hangingPunct="0">
              <a:spcBef>
                <a:spcPct val="0"/>
              </a:spcBef>
              <a:spcAft>
                <a:spcPct val="0"/>
              </a:spcAft>
              <a:defRPr sz="2400">
                <a:solidFill>
                  <a:schemeClr val="tx1"/>
                </a:solidFill>
                <a:latin typeface="Arial Black" pitchFamily="34" charset="0"/>
              </a:defRPr>
            </a:lvl7pPr>
            <a:lvl8pPr marL="3429000" indent="-228600" defTabSz="762000" eaLnBrk="0" fontAlgn="base" hangingPunct="0">
              <a:spcBef>
                <a:spcPct val="0"/>
              </a:spcBef>
              <a:spcAft>
                <a:spcPct val="0"/>
              </a:spcAft>
              <a:defRPr sz="2400">
                <a:solidFill>
                  <a:schemeClr val="tx1"/>
                </a:solidFill>
                <a:latin typeface="Arial Black" pitchFamily="34" charset="0"/>
              </a:defRPr>
            </a:lvl8pPr>
            <a:lvl9pPr marL="3886200" indent="-228600" defTabSz="762000" eaLnBrk="0" fontAlgn="base" hangingPunct="0">
              <a:spcBef>
                <a:spcPct val="0"/>
              </a:spcBef>
              <a:spcAft>
                <a:spcPct val="0"/>
              </a:spcAft>
              <a:defRPr sz="2400">
                <a:solidFill>
                  <a:schemeClr val="tx1"/>
                </a:solidFill>
                <a:latin typeface="Arial Black" pitchFamily="34" charset="0"/>
              </a:defRPr>
            </a:lvl9pPr>
          </a:lstStyle>
          <a:p>
            <a:pPr eaLnBrk="1" hangingPunct="1"/>
            <a:r>
              <a:rPr lang="de-CH" sz="1400" u="sng" dirty="0">
                <a:latin typeface="Arial" charset="0"/>
              </a:rPr>
              <a:t>Per </a:t>
            </a:r>
            <a:r>
              <a:rPr lang="de-CH" sz="1400" u="sng" dirty="0" err="1">
                <a:latin typeface="Arial" charset="0"/>
              </a:rPr>
              <a:t>correggere</a:t>
            </a:r>
            <a:r>
              <a:rPr lang="de-CH" sz="1400" u="sng" dirty="0">
                <a:latin typeface="Arial" charset="0"/>
              </a:rPr>
              <a:t>:</a:t>
            </a:r>
            <a:endParaRPr lang="de-CH" sz="1400" b="1" u="sng" dirty="0">
              <a:latin typeface="Arial" charset="0"/>
            </a:endParaRPr>
          </a:p>
          <a:p>
            <a:pPr eaLnBrk="1" hangingPunct="1">
              <a:buFontTx/>
              <a:buChar char="•"/>
            </a:pPr>
            <a:r>
              <a:rPr lang="de-CH" sz="1400" b="1" dirty="0">
                <a:latin typeface="Arial" charset="0"/>
              </a:rPr>
              <a:t> </a:t>
            </a:r>
            <a:r>
              <a:rPr lang="it-CH" sz="1400" b="1" dirty="0">
                <a:latin typeface="Arial" charset="0"/>
              </a:rPr>
              <a:t>Si gira verso il colpito (pallino piccolo) </a:t>
            </a:r>
            <a:endParaRPr lang="de-CH" sz="1400" b="1" dirty="0">
              <a:latin typeface="Arial" charset="0"/>
            </a:endParaRPr>
          </a:p>
          <a:p>
            <a:pPr eaLnBrk="1" hangingPunct="1">
              <a:buFontTx/>
              <a:buChar char="•"/>
            </a:pPr>
            <a:r>
              <a:rPr lang="de-CH" sz="1400" b="1" dirty="0">
                <a:latin typeface="Arial" charset="0"/>
              </a:rPr>
              <a:t> 1 </a:t>
            </a:r>
            <a:r>
              <a:rPr lang="de-CH" sz="1400" b="1" dirty="0" err="1">
                <a:latin typeface="Arial" charset="0"/>
              </a:rPr>
              <a:t>tacca</a:t>
            </a:r>
            <a:r>
              <a:rPr lang="de-CH" sz="1400" b="1" dirty="0">
                <a:latin typeface="Arial" charset="0"/>
              </a:rPr>
              <a:t> = 4.5 cm a 300 m</a:t>
            </a:r>
          </a:p>
        </p:txBody>
      </p:sp>
      <p:sp>
        <p:nvSpPr>
          <p:cNvPr id="26" name="Rectangle 1047">
            <a:extLst>
              <a:ext uri="{FF2B5EF4-FFF2-40B4-BE49-F238E27FC236}">
                <a16:creationId xmlns:a16="http://schemas.microsoft.com/office/drawing/2014/main" xmlns="" id="{7D3C8102-36DC-49E2-B877-D1192DC34F36}"/>
              </a:ext>
            </a:extLst>
          </p:cNvPr>
          <p:cNvSpPr>
            <a:spLocks noChangeArrowheads="1"/>
          </p:cNvSpPr>
          <p:nvPr/>
        </p:nvSpPr>
        <p:spPr bwMode="auto">
          <a:xfrm>
            <a:off x="7919714" y="2301290"/>
            <a:ext cx="115212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CH" sz="1400" b="1" dirty="0" err="1">
                <a:solidFill>
                  <a:srgbClr val="FF6600"/>
                </a:solidFill>
                <a:latin typeface="Arial" charset="0"/>
              </a:rPr>
              <a:t>Deriva</a:t>
            </a:r>
            <a:r>
              <a:rPr lang="de-CH" sz="1400" b="1" dirty="0">
                <a:solidFill>
                  <a:srgbClr val="FF6600"/>
                </a:solidFill>
                <a:latin typeface="Arial" charset="0"/>
              </a:rPr>
              <a:t>: </a:t>
            </a:r>
            <a:r>
              <a:rPr lang="de-CH" sz="1400" b="1" dirty="0" err="1">
                <a:solidFill>
                  <a:srgbClr val="FF6600"/>
                </a:solidFill>
                <a:latin typeface="Arial" charset="0"/>
              </a:rPr>
              <a:t>orrizontale</a:t>
            </a:r>
            <a:endParaRPr lang="de-CH" sz="1050" b="1" dirty="0">
              <a:solidFill>
                <a:srgbClr val="FF6600"/>
              </a:solidFill>
              <a:latin typeface="Arial" charset="0"/>
            </a:endParaRPr>
          </a:p>
        </p:txBody>
      </p:sp>
      <p:sp>
        <p:nvSpPr>
          <p:cNvPr id="27" name="Line 1048">
            <a:extLst>
              <a:ext uri="{FF2B5EF4-FFF2-40B4-BE49-F238E27FC236}">
                <a16:creationId xmlns:a16="http://schemas.microsoft.com/office/drawing/2014/main" xmlns="" id="{E55E082B-C450-4E9B-89A4-AA60A658CAA7}"/>
              </a:ext>
            </a:extLst>
          </p:cNvPr>
          <p:cNvSpPr>
            <a:spLocks noChangeShapeType="1"/>
          </p:cNvSpPr>
          <p:nvPr/>
        </p:nvSpPr>
        <p:spPr bwMode="auto">
          <a:xfrm flipH="1" flipV="1">
            <a:off x="7452222" y="2383990"/>
            <a:ext cx="490252" cy="196498"/>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8" name="Line 1050">
            <a:extLst>
              <a:ext uri="{FF2B5EF4-FFF2-40B4-BE49-F238E27FC236}">
                <a16:creationId xmlns:a16="http://schemas.microsoft.com/office/drawing/2014/main" xmlns="" id="{E4653CC9-AE4B-48B1-B2CE-53DC4536CC1B}"/>
              </a:ext>
            </a:extLst>
          </p:cNvPr>
          <p:cNvSpPr>
            <a:spLocks noChangeShapeType="1"/>
          </p:cNvSpPr>
          <p:nvPr/>
        </p:nvSpPr>
        <p:spPr bwMode="auto">
          <a:xfrm>
            <a:off x="4896807" y="1802896"/>
            <a:ext cx="377965" cy="687526"/>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3" name="AutoShape 113">
            <a:extLst>
              <a:ext uri="{FF2B5EF4-FFF2-40B4-BE49-F238E27FC236}">
                <a16:creationId xmlns:a16="http://schemas.microsoft.com/office/drawing/2014/main" xmlns="" id="{1FDA9B2B-E292-4597-8442-D2C22A3FAE49}"/>
              </a:ext>
            </a:extLst>
          </p:cNvPr>
          <p:cNvSpPr>
            <a:spLocks noChangeArrowheads="1"/>
          </p:cNvSpPr>
          <p:nvPr/>
        </p:nvSpPr>
        <p:spPr bwMode="auto">
          <a:xfrm rot="2259529">
            <a:off x="2255939" y="2577998"/>
            <a:ext cx="108000" cy="108000"/>
          </a:xfrm>
          <a:prstGeom prst="star4">
            <a:avLst>
              <a:gd name="adj" fmla="val 12500"/>
            </a:avLst>
          </a:prstGeom>
          <a:solidFill>
            <a:srgbClr val="FFFF00"/>
          </a:solidFill>
          <a:ln w="12700">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4" name="Line 7">
            <a:extLst>
              <a:ext uri="{FF2B5EF4-FFF2-40B4-BE49-F238E27FC236}">
                <a16:creationId xmlns:a16="http://schemas.microsoft.com/office/drawing/2014/main" xmlns="" id="{CC3B6AA5-F998-4F22-8A31-0A0909E9BA48}"/>
              </a:ext>
            </a:extLst>
          </p:cNvPr>
          <p:cNvSpPr>
            <a:spLocks noChangeShapeType="1"/>
          </p:cNvSpPr>
          <p:nvPr/>
        </p:nvSpPr>
        <p:spPr bwMode="auto">
          <a:xfrm flipH="1" flipV="1">
            <a:off x="1759523" y="2649251"/>
            <a:ext cx="570306" cy="0"/>
          </a:xfrm>
          <a:prstGeom prst="line">
            <a:avLst/>
          </a:prstGeom>
          <a:noFill/>
          <a:ln w="38100" cap="rnd">
            <a:solidFill>
              <a:srgbClr val="FF6600"/>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5" name="AutoShape 19">
            <a:extLst>
              <a:ext uri="{FF2B5EF4-FFF2-40B4-BE49-F238E27FC236}">
                <a16:creationId xmlns:a16="http://schemas.microsoft.com/office/drawing/2014/main" xmlns="" id="{5BC27B1D-D9BE-413E-875E-605F5EDB9ECB}"/>
              </a:ext>
            </a:extLst>
          </p:cNvPr>
          <p:cNvSpPr>
            <a:spLocks noChangeArrowheads="1"/>
          </p:cNvSpPr>
          <p:nvPr/>
        </p:nvSpPr>
        <p:spPr bwMode="auto">
          <a:xfrm rot="2259529">
            <a:off x="1657924" y="2924004"/>
            <a:ext cx="219075" cy="239713"/>
          </a:xfrm>
          <a:prstGeom prst="star4">
            <a:avLst>
              <a:gd name="adj" fmla="val 12500"/>
            </a:avLst>
          </a:prstGeom>
          <a:solidFill>
            <a:srgbClr val="FFFF00"/>
          </a:solidFill>
          <a:ln w="12700">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6" name="Line 8">
            <a:extLst>
              <a:ext uri="{FF2B5EF4-FFF2-40B4-BE49-F238E27FC236}">
                <a16:creationId xmlns:a16="http://schemas.microsoft.com/office/drawing/2014/main" xmlns="" id="{3B608604-B57F-42AE-8DB6-C0458D6BD3CA}"/>
              </a:ext>
            </a:extLst>
          </p:cNvPr>
          <p:cNvSpPr>
            <a:spLocks noChangeShapeType="1"/>
          </p:cNvSpPr>
          <p:nvPr/>
        </p:nvSpPr>
        <p:spPr bwMode="auto">
          <a:xfrm>
            <a:off x="1765874" y="2640189"/>
            <a:ext cx="0" cy="435600"/>
          </a:xfrm>
          <a:prstGeom prst="line">
            <a:avLst/>
          </a:prstGeom>
          <a:noFill/>
          <a:ln w="38100" cap="rnd">
            <a:solidFill>
              <a:srgbClr val="008000"/>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8" name="Rectangle 1049">
            <a:extLst>
              <a:ext uri="{FF2B5EF4-FFF2-40B4-BE49-F238E27FC236}">
                <a16:creationId xmlns:a16="http://schemas.microsoft.com/office/drawing/2014/main" xmlns="" id="{7781EF11-3AAB-420C-8951-3C42E4AD96EE}"/>
              </a:ext>
            </a:extLst>
          </p:cNvPr>
          <p:cNvSpPr>
            <a:spLocks noChangeArrowheads="1"/>
          </p:cNvSpPr>
          <p:nvPr/>
        </p:nvSpPr>
        <p:spPr bwMode="auto">
          <a:xfrm>
            <a:off x="3825120" y="1460336"/>
            <a:ext cx="91082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de-CH" sz="1400" b="1" dirty="0" err="1">
                <a:solidFill>
                  <a:srgbClr val="008000"/>
                </a:solidFill>
                <a:latin typeface="Arial" charset="0"/>
              </a:rPr>
              <a:t>Altezza</a:t>
            </a:r>
            <a:r>
              <a:rPr lang="de-CH" sz="1400" b="1" dirty="0">
                <a:solidFill>
                  <a:srgbClr val="008000"/>
                </a:solidFill>
                <a:latin typeface="Arial" charset="0"/>
              </a:rPr>
              <a:t>:</a:t>
            </a:r>
          </a:p>
          <a:p>
            <a:pPr algn="r"/>
            <a:r>
              <a:rPr lang="de-CH" sz="1400" b="1" dirty="0" err="1">
                <a:solidFill>
                  <a:srgbClr val="008000"/>
                </a:solidFill>
                <a:latin typeface="Arial" charset="0"/>
              </a:rPr>
              <a:t>verticale</a:t>
            </a:r>
            <a:endParaRPr lang="de-CH" sz="1050" b="1" dirty="0">
              <a:solidFill>
                <a:srgbClr val="008000"/>
              </a:solidFill>
              <a:latin typeface="Arial" charset="0"/>
            </a:endParaRPr>
          </a:p>
        </p:txBody>
      </p:sp>
      <p:pic>
        <p:nvPicPr>
          <p:cNvPr id="3" name="Immagine 2">
            <a:hlinkClick r:id="rId4" action="ppaction://hlinkfile"/>
            <a:extLst>
              <a:ext uri="{FF2B5EF4-FFF2-40B4-BE49-F238E27FC236}">
                <a16:creationId xmlns:a16="http://schemas.microsoft.com/office/drawing/2014/main" xmlns="" id="{B98F7009-A0DF-406A-BBAB-E2FBAD1552E1}"/>
              </a:ext>
            </a:extLst>
          </p:cNvPr>
          <p:cNvPicPr>
            <a:picLocks noChangeAspect="1"/>
          </p:cNvPicPr>
          <p:nvPr/>
        </p:nvPicPr>
        <p:blipFill>
          <a:blip r:embed="rId5"/>
          <a:stretch>
            <a:fillRect/>
          </a:stretch>
        </p:blipFill>
        <p:spPr>
          <a:xfrm>
            <a:off x="6430850" y="4332780"/>
            <a:ext cx="1957574" cy="1951016"/>
          </a:xfrm>
          <a:prstGeom prst="rect">
            <a:avLst/>
          </a:prstGeom>
        </p:spPr>
      </p:pic>
      <p:sp>
        <p:nvSpPr>
          <p:cNvPr id="4" name="Ovale 3">
            <a:extLst>
              <a:ext uri="{FF2B5EF4-FFF2-40B4-BE49-F238E27FC236}">
                <a16:creationId xmlns:a16="http://schemas.microsoft.com/office/drawing/2014/main" xmlns="" id="{2E6B2CF7-1B57-415D-BF90-60625D1BEFB3}"/>
              </a:ext>
            </a:extLst>
          </p:cNvPr>
          <p:cNvSpPr/>
          <p:nvPr/>
        </p:nvSpPr>
        <p:spPr bwMode="auto">
          <a:xfrm>
            <a:off x="7411493" y="5085184"/>
            <a:ext cx="108000" cy="108000"/>
          </a:xfrm>
          <a:prstGeom prst="ellipse">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CH" sz="1400" b="0" i="0" u="none" strike="noStrike" cap="none" normalizeH="0" baseline="0">
              <a:ln>
                <a:noFill/>
              </a:ln>
              <a:solidFill>
                <a:schemeClr val="tx1"/>
              </a:solidFill>
              <a:effectLst/>
              <a:latin typeface="Arial" charset="0"/>
            </a:endParaRPr>
          </a:p>
        </p:txBody>
      </p:sp>
      <p:sp>
        <p:nvSpPr>
          <p:cNvPr id="5" name="CasellaDiTesto 4">
            <a:extLst>
              <a:ext uri="{FF2B5EF4-FFF2-40B4-BE49-F238E27FC236}">
                <a16:creationId xmlns:a16="http://schemas.microsoft.com/office/drawing/2014/main" xmlns="" id="{1FAD3270-CA80-420D-9CB4-25ABCB8F7616}"/>
              </a:ext>
            </a:extLst>
          </p:cNvPr>
          <p:cNvSpPr txBox="1"/>
          <p:nvPr/>
        </p:nvSpPr>
        <p:spPr>
          <a:xfrm rot="451775" flipH="1">
            <a:off x="7424797" y="5228913"/>
            <a:ext cx="288032" cy="318924"/>
          </a:xfrm>
          <a:prstGeom prst="rect">
            <a:avLst/>
          </a:prstGeom>
          <a:solidFill>
            <a:srgbClr val="0066FF"/>
          </a:solidFill>
        </p:spPr>
        <p:txBody>
          <a:bodyPr wrap="square" lIns="36000" tIns="36000" rIns="36000" bIns="36000" rtlCol="0">
            <a:spAutoFit/>
          </a:bodyPr>
          <a:lstStyle/>
          <a:p>
            <a:r>
              <a:rPr lang="de-CH" sz="1600" b="1" dirty="0">
                <a:ln>
                  <a:solidFill>
                    <a:schemeClr val="bg1"/>
                  </a:solidFill>
                </a:ln>
                <a:solidFill>
                  <a:schemeClr val="bg1"/>
                </a:solidFill>
                <a:latin typeface="Arial" panose="020B0604020202020204" pitchFamily="34" charset="0"/>
                <a:cs typeface="Arial" panose="020B0604020202020204" pitchFamily="34" charset="0"/>
              </a:rPr>
              <a:t> L</a:t>
            </a:r>
          </a:p>
        </p:txBody>
      </p:sp>
      <p:cxnSp>
        <p:nvCxnSpPr>
          <p:cNvPr id="7" name="Connettore diritto 6">
            <a:extLst>
              <a:ext uri="{FF2B5EF4-FFF2-40B4-BE49-F238E27FC236}">
                <a16:creationId xmlns:a16="http://schemas.microsoft.com/office/drawing/2014/main" xmlns="" id="{5314516D-3367-4767-8A7E-267B581FB779}"/>
              </a:ext>
            </a:extLst>
          </p:cNvPr>
          <p:cNvCxnSpPr>
            <a:cxnSpLocks/>
          </p:cNvCxnSpPr>
          <p:nvPr/>
        </p:nvCxnSpPr>
        <p:spPr bwMode="auto">
          <a:xfrm flipH="1">
            <a:off x="7336794" y="5193184"/>
            <a:ext cx="115429" cy="900112"/>
          </a:xfrm>
          <a:prstGeom prst="line">
            <a:avLst/>
          </a:prstGeom>
          <a:ln w="19050" cap="flat" cmpd="sng" algn="ctr">
            <a:solidFill>
              <a:srgbClr val="CC99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008746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p:bldP spid="27" grpId="0" animBg="1"/>
      <p:bldP spid="28" grpId="0" animBg="1"/>
      <p:bldP spid="35" grpId="0" animBg="1"/>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bwMode="auto">
          <a:xfrm>
            <a:off x="228600" y="323850"/>
            <a:ext cx="7620000" cy="571500"/>
          </a:xfrm>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it-CH"/>
          </a:p>
        </p:txBody>
      </p:sp>
      <p:sp>
        <p:nvSpPr>
          <p:cNvPr id="32770" name="Rectangle 6"/>
          <p:cNvSpPr>
            <a:spLocks noChangeArrowheads="1"/>
          </p:cNvSpPr>
          <p:nvPr/>
        </p:nvSpPr>
        <p:spPr bwMode="auto">
          <a:xfrm>
            <a:off x="1763713" y="1828800"/>
            <a:ext cx="6094412" cy="1295400"/>
          </a:xfrm>
          <a:prstGeom prst="rect">
            <a:avLst/>
          </a:prstGeom>
          <a:noFill/>
          <a:ln w="9525">
            <a:noFill/>
            <a:miter lim="800000"/>
            <a:headEnd/>
            <a:tailEnd/>
          </a:ln>
        </p:spPr>
        <p:txBody>
          <a:bodyPr/>
          <a:lstStyle/>
          <a:p>
            <a:pPr>
              <a:spcBef>
                <a:spcPct val="20000"/>
              </a:spcBef>
              <a:tabLst>
                <a:tab pos="7900988" algn="r"/>
              </a:tabLst>
            </a:pPr>
            <a:r>
              <a:rPr lang="en-GB" sz="8000" i="1">
                <a:latin typeface="Arial" charset="0"/>
              </a:rPr>
              <a:t>Grazie Mille</a:t>
            </a:r>
          </a:p>
          <a:p>
            <a:pPr algn="ctr">
              <a:spcBef>
                <a:spcPct val="20000"/>
              </a:spcBef>
              <a:tabLst>
                <a:tab pos="7900988" algn="r"/>
              </a:tabLst>
            </a:pPr>
            <a:r>
              <a:rPr lang="en-GB" sz="8000" i="1">
                <a:latin typeface="Arial" charset="0"/>
              </a:rPr>
              <a:t>Domande ?</a:t>
            </a:r>
          </a:p>
          <a:p>
            <a:pPr algn="ctr">
              <a:spcBef>
                <a:spcPct val="20000"/>
              </a:spcBef>
              <a:tabLst>
                <a:tab pos="7900988" algn="r"/>
              </a:tabLst>
            </a:pPr>
            <a:endParaRPr lang="en-GB" sz="4400" i="1">
              <a:latin typeface="Arial" charset="0"/>
            </a:endParaRPr>
          </a:p>
        </p:txBody>
      </p:sp>
    </p:spTree>
    <p:extLst>
      <p:ext uri="{BB962C8B-B14F-4D97-AF65-F5344CB8AC3E}">
        <p14:creationId xmlns:p14="http://schemas.microsoft.com/office/powerpoint/2010/main" val="2161497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4"/>
          <p:cNvSpPr>
            <a:spLocks noGrp="1" noChangeArrowheads="1"/>
          </p:cNvSpPr>
          <p:nvPr>
            <p:ph type="title" idx="4294967295"/>
          </p:nvPr>
        </p:nvSpPr>
        <p:spPr bwMode="auto">
          <a:xfrm>
            <a:off x="251520" y="44624"/>
            <a:ext cx="7620000" cy="1144800"/>
          </a:xfrm>
          <a:prstGeom prst="rect">
            <a:avLst/>
          </a:prstGeom>
          <a:noFill/>
          <a:ln>
            <a:miter lim="800000"/>
            <a:headEnd/>
            <a:tailEnd/>
          </a:ln>
        </p:spPr>
        <p:txBody>
          <a:bodyPr/>
          <a:lstStyle/>
          <a:p>
            <a:pPr eaLnBrk="1" hangingPunct="1"/>
            <a:r>
              <a:rPr lang="en-GB" dirty="0" err="1"/>
              <a:t>Contenuti</a:t>
            </a:r>
            <a:endParaRPr lang="en-GB" dirty="0"/>
          </a:p>
        </p:txBody>
      </p:sp>
      <p:sp>
        <p:nvSpPr>
          <p:cNvPr id="15362" name="Rectangle 16"/>
          <p:cNvSpPr>
            <a:spLocks noGrp="1" noChangeArrowheads="1"/>
          </p:cNvSpPr>
          <p:nvPr>
            <p:ph type="body" sz="half" idx="4294967295"/>
          </p:nvPr>
        </p:nvSpPr>
        <p:spPr bwMode="auto">
          <a:xfrm>
            <a:off x="323850" y="1412875"/>
            <a:ext cx="8382000" cy="5184477"/>
          </a:xfrm>
          <a:prstGeom prst="rect">
            <a:avLst/>
          </a:prstGeom>
          <a:noFill/>
          <a:ln>
            <a:miter lim="800000"/>
            <a:headEnd/>
            <a:tailEnd/>
          </a:ln>
        </p:spPr>
        <p:txBody>
          <a:bodyPr/>
          <a:lstStyle/>
          <a:p>
            <a:pPr marL="0" indent="0" eaLnBrk="1" hangingPunct="1">
              <a:spcBef>
                <a:spcPct val="50000"/>
              </a:spcBef>
              <a:spcAft>
                <a:spcPct val="50000"/>
              </a:spcAft>
              <a:buNone/>
              <a:tabLst>
                <a:tab pos="8196263" algn="r"/>
              </a:tabLst>
            </a:pPr>
            <a:r>
              <a:rPr lang="de-CH" sz="2400" b="1" dirty="0"/>
              <a:t/>
            </a:r>
            <a:br>
              <a:rPr lang="de-CH" sz="2400" b="1" dirty="0"/>
            </a:br>
            <a:r>
              <a:rPr lang="de-CH" sz="2400" b="1" dirty="0"/>
              <a:t>1. </a:t>
            </a:r>
            <a:r>
              <a:rPr lang="de-CH" sz="2400" b="1" dirty="0" err="1"/>
              <a:t>Fasi</a:t>
            </a:r>
            <a:r>
              <a:rPr lang="de-CH" sz="2400" b="1" dirty="0"/>
              <a:t> </a:t>
            </a:r>
            <a:r>
              <a:rPr lang="de-CH" sz="2400" b="1" dirty="0" err="1"/>
              <a:t>dell’istruzione</a:t>
            </a:r>
            <a:r>
              <a:rPr lang="de-CH" sz="2400" b="1" dirty="0"/>
              <a:t> e </a:t>
            </a:r>
            <a:r>
              <a:rPr lang="de-CH" sz="2400" b="1" dirty="0" err="1"/>
              <a:t>loro</a:t>
            </a:r>
            <a:r>
              <a:rPr lang="de-CH" sz="2400" b="1" dirty="0"/>
              <a:t> </a:t>
            </a:r>
            <a:r>
              <a:rPr lang="de-CH" sz="2400" b="1" dirty="0" err="1"/>
              <a:t>contenuti</a:t>
            </a:r>
            <a:endParaRPr lang="de-CH" sz="2400" b="1" dirty="0"/>
          </a:p>
          <a:p>
            <a:pPr marL="0" indent="0" eaLnBrk="1" hangingPunct="1">
              <a:spcBef>
                <a:spcPct val="50000"/>
              </a:spcBef>
              <a:spcAft>
                <a:spcPct val="50000"/>
              </a:spcAft>
              <a:buNone/>
              <a:tabLst>
                <a:tab pos="8196263" algn="r"/>
              </a:tabLst>
            </a:pPr>
            <a:r>
              <a:rPr lang="de-CH" sz="2400" b="1" dirty="0"/>
              <a:t>2. </a:t>
            </a:r>
            <a:r>
              <a:rPr lang="de-CH" sz="2400" b="1" dirty="0" err="1"/>
              <a:t>Interazione</a:t>
            </a:r>
            <a:r>
              <a:rPr lang="de-CH" sz="2400" b="1" dirty="0"/>
              <a:t> </a:t>
            </a:r>
            <a:r>
              <a:rPr lang="de-CH" sz="2400" b="1" dirty="0" err="1"/>
              <a:t>allievo-docente</a:t>
            </a:r>
            <a:endParaRPr lang="de-CH" sz="2400" b="1" dirty="0"/>
          </a:p>
          <a:p>
            <a:pPr marL="0" indent="0" eaLnBrk="1" hangingPunct="1">
              <a:spcBef>
                <a:spcPct val="50000"/>
              </a:spcBef>
              <a:spcAft>
                <a:spcPct val="50000"/>
              </a:spcAft>
              <a:buNone/>
              <a:tabLst>
                <a:tab pos="8196263" algn="r"/>
              </a:tabLst>
            </a:pPr>
            <a:r>
              <a:rPr lang="de-CH" sz="2400" b="1" dirty="0"/>
              <a:t>3. </a:t>
            </a:r>
            <a:r>
              <a:rPr lang="de-CH" sz="2400" b="1" dirty="0" err="1"/>
              <a:t>Applicare</a:t>
            </a:r>
            <a:r>
              <a:rPr lang="de-CH" sz="2400" b="1" dirty="0"/>
              <a:t> la </a:t>
            </a:r>
            <a:r>
              <a:rPr lang="de-CH" sz="2400" b="1" dirty="0" err="1"/>
              <a:t>metodica</a:t>
            </a:r>
            <a:r>
              <a:rPr lang="it-CH" sz="2400" b="1" dirty="0"/>
              <a:t>	</a:t>
            </a:r>
          </a:p>
          <a:p>
            <a:pPr marL="0" indent="0" eaLnBrk="1" hangingPunct="1">
              <a:spcBef>
                <a:spcPct val="50000"/>
              </a:spcBef>
              <a:spcAft>
                <a:spcPct val="50000"/>
              </a:spcAft>
              <a:buNone/>
              <a:tabLst>
                <a:tab pos="8196263" algn="r"/>
              </a:tabLst>
            </a:pPr>
            <a:r>
              <a:rPr lang="de-CH" sz="1200" b="1" dirty="0"/>
              <a:t>	</a:t>
            </a:r>
            <a:endParaRPr lang="de-CH" sz="2400" b="1" dirty="0"/>
          </a:p>
        </p:txBody>
      </p:sp>
    </p:spTree>
    <p:extLst>
      <p:ext uri="{BB962C8B-B14F-4D97-AF65-F5344CB8AC3E}">
        <p14:creationId xmlns:p14="http://schemas.microsoft.com/office/powerpoint/2010/main" val="3549670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hteck 29"/>
          <p:cNvSpPr/>
          <p:nvPr/>
        </p:nvSpPr>
        <p:spPr bwMode="auto">
          <a:xfrm>
            <a:off x="2061673" y="2226709"/>
            <a:ext cx="4047024" cy="3353356"/>
          </a:xfrm>
          <a:prstGeom prst="rect">
            <a:avLst/>
          </a:prstGeom>
          <a:solidFill>
            <a:srgbClr val="00FFFF"/>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400" b="0" i="0" u="none" strike="noStrike" cap="none" normalizeH="0" baseline="0">
              <a:ln>
                <a:noFill/>
              </a:ln>
              <a:solidFill>
                <a:schemeClr val="tx1"/>
              </a:solidFill>
              <a:effectLst/>
              <a:latin typeface="Arial" charset="0"/>
            </a:endParaRPr>
          </a:p>
        </p:txBody>
      </p:sp>
      <p:sp>
        <p:nvSpPr>
          <p:cNvPr id="29" name="Rechteck 28"/>
          <p:cNvSpPr/>
          <p:nvPr/>
        </p:nvSpPr>
        <p:spPr bwMode="auto">
          <a:xfrm>
            <a:off x="2061673" y="2989931"/>
            <a:ext cx="2813537" cy="2586958"/>
          </a:xfrm>
          <a:prstGeom prst="rect">
            <a:avLst/>
          </a:prstGeom>
          <a:solidFill>
            <a:srgbClr val="66FF66"/>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400" b="0" i="0" u="none" strike="noStrike" cap="none" normalizeH="0" baseline="0">
              <a:ln>
                <a:noFill/>
              </a:ln>
              <a:solidFill>
                <a:schemeClr val="tx1"/>
              </a:solidFill>
              <a:effectLst/>
              <a:latin typeface="Arial" charset="0"/>
            </a:endParaRPr>
          </a:p>
        </p:txBody>
      </p:sp>
      <p:sp>
        <p:nvSpPr>
          <p:cNvPr id="7" name="Rechteck 6"/>
          <p:cNvSpPr/>
          <p:nvPr/>
        </p:nvSpPr>
        <p:spPr bwMode="auto">
          <a:xfrm>
            <a:off x="2062021" y="3905919"/>
            <a:ext cx="1372982" cy="1674145"/>
          </a:xfrm>
          <a:prstGeom prst="rect">
            <a:avLst/>
          </a:prstGeom>
          <a:solidFill>
            <a:srgbClr val="FFFF66"/>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400" b="0" i="0" u="none" strike="noStrike" cap="none" normalizeH="0" baseline="0">
              <a:ln>
                <a:noFill/>
              </a:ln>
              <a:solidFill>
                <a:schemeClr val="tx1"/>
              </a:solidFill>
              <a:effectLst/>
              <a:latin typeface="Arial" charset="0"/>
            </a:endParaRPr>
          </a:p>
        </p:txBody>
      </p:sp>
      <p:sp>
        <p:nvSpPr>
          <p:cNvPr id="3074" name="Rectangle 1026"/>
          <p:cNvSpPr>
            <a:spLocks noGrp="1" noChangeArrowheads="1"/>
          </p:cNvSpPr>
          <p:nvPr>
            <p:ph type="title"/>
          </p:nvPr>
        </p:nvSpPr>
        <p:spPr>
          <a:xfrm>
            <a:off x="251221" y="44624"/>
            <a:ext cx="7777163" cy="1143000"/>
          </a:xfrm>
        </p:spPr>
        <p:txBody>
          <a:bodyPr/>
          <a:lstStyle/>
          <a:p>
            <a:pPr eaLnBrk="1" hangingPunct="1"/>
            <a:r>
              <a:rPr lang="it-IT" b="1" dirty="0"/>
              <a:t>Fasi della formazione</a:t>
            </a:r>
          </a:p>
        </p:txBody>
      </p:sp>
      <p:sp>
        <p:nvSpPr>
          <p:cNvPr id="3078" name="AutoShape 1066"/>
          <p:cNvSpPr>
            <a:spLocks noChangeArrowheads="1"/>
          </p:cNvSpPr>
          <p:nvPr/>
        </p:nvSpPr>
        <p:spPr bwMode="auto">
          <a:xfrm>
            <a:off x="1851024" y="1628800"/>
            <a:ext cx="306388" cy="4054452"/>
          </a:xfrm>
          <a:prstGeom prst="upArrow">
            <a:avLst>
              <a:gd name="adj1" fmla="val 29602"/>
              <a:gd name="adj2" fmla="val 84104"/>
            </a:avLst>
          </a:prstGeom>
          <a:solidFill>
            <a:srgbClr val="660066"/>
          </a:solidFill>
          <a:ln w="9525">
            <a:solidFill>
              <a:srgbClr val="66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3079" name="AutoShape 1067"/>
          <p:cNvSpPr>
            <a:spLocks noChangeArrowheads="1"/>
          </p:cNvSpPr>
          <p:nvPr/>
        </p:nvSpPr>
        <p:spPr bwMode="auto">
          <a:xfrm rot="5400000">
            <a:off x="4290614" y="3176987"/>
            <a:ext cx="265113" cy="4906169"/>
          </a:xfrm>
          <a:prstGeom prst="upArrow">
            <a:avLst>
              <a:gd name="adj1" fmla="val 41676"/>
              <a:gd name="adj2" fmla="val 80280"/>
            </a:avLst>
          </a:prstGeom>
          <a:solidFill>
            <a:srgbClr val="660066"/>
          </a:solidFill>
          <a:ln w="9525">
            <a:solidFill>
              <a:srgbClr val="66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3082" name="Line 1070"/>
          <p:cNvSpPr>
            <a:spLocks noChangeShapeType="1"/>
          </p:cNvSpPr>
          <p:nvPr/>
        </p:nvSpPr>
        <p:spPr bwMode="auto">
          <a:xfrm>
            <a:off x="2066924" y="4437112"/>
            <a:ext cx="4329111" cy="0"/>
          </a:xfrm>
          <a:prstGeom prst="line">
            <a:avLst/>
          </a:prstGeom>
          <a:noFill/>
          <a:ln w="19050">
            <a:solidFill>
              <a:srgbClr val="660066"/>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CH"/>
          </a:p>
        </p:txBody>
      </p:sp>
      <p:sp>
        <p:nvSpPr>
          <p:cNvPr id="3085" name="Line 1073"/>
          <p:cNvSpPr>
            <a:spLocks noChangeShapeType="1"/>
          </p:cNvSpPr>
          <p:nvPr/>
        </p:nvSpPr>
        <p:spPr bwMode="auto">
          <a:xfrm>
            <a:off x="2066924" y="3212976"/>
            <a:ext cx="4329111" cy="0"/>
          </a:xfrm>
          <a:prstGeom prst="line">
            <a:avLst/>
          </a:prstGeom>
          <a:noFill/>
          <a:ln w="19050">
            <a:solidFill>
              <a:srgbClr val="660066"/>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CH"/>
          </a:p>
        </p:txBody>
      </p:sp>
      <p:sp>
        <p:nvSpPr>
          <p:cNvPr id="112693" name="AutoShape 1077"/>
          <p:cNvSpPr>
            <a:spLocks noChangeArrowheads="1"/>
          </p:cNvSpPr>
          <p:nvPr/>
        </p:nvSpPr>
        <p:spPr bwMode="auto">
          <a:xfrm>
            <a:off x="5821360" y="1932228"/>
            <a:ext cx="574675" cy="588963"/>
          </a:xfrm>
          <a:prstGeom prst="star5">
            <a:avLst/>
          </a:prstGeom>
          <a:solidFill>
            <a:srgbClr val="A5002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it-CH"/>
          </a:p>
        </p:txBody>
      </p:sp>
      <p:sp>
        <p:nvSpPr>
          <p:cNvPr id="3090" name="Line 1078"/>
          <p:cNvSpPr>
            <a:spLocks noChangeShapeType="1"/>
          </p:cNvSpPr>
          <p:nvPr/>
        </p:nvSpPr>
        <p:spPr bwMode="auto">
          <a:xfrm flipH="1" flipV="1">
            <a:off x="3435002" y="1981201"/>
            <a:ext cx="347" cy="3589338"/>
          </a:xfrm>
          <a:prstGeom prst="line">
            <a:avLst/>
          </a:prstGeom>
          <a:noFill/>
          <a:ln w="19050">
            <a:solidFill>
              <a:srgbClr val="660066"/>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CH"/>
          </a:p>
        </p:txBody>
      </p:sp>
      <p:sp>
        <p:nvSpPr>
          <p:cNvPr id="3091" name="Line 1079"/>
          <p:cNvSpPr>
            <a:spLocks noChangeShapeType="1"/>
          </p:cNvSpPr>
          <p:nvPr/>
        </p:nvSpPr>
        <p:spPr bwMode="auto">
          <a:xfrm flipV="1">
            <a:off x="4875211" y="1981201"/>
            <a:ext cx="447" cy="3589338"/>
          </a:xfrm>
          <a:prstGeom prst="line">
            <a:avLst/>
          </a:prstGeom>
          <a:noFill/>
          <a:ln w="19050">
            <a:solidFill>
              <a:srgbClr val="660066"/>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CH"/>
          </a:p>
        </p:txBody>
      </p:sp>
      <p:grpSp>
        <p:nvGrpSpPr>
          <p:cNvPr id="2" name="Gruppieren 1"/>
          <p:cNvGrpSpPr/>
          <p:nvPr/>
        </p:nvGrpSpPr>
        <p:grpSpPr>
          <a:xfrm>
            <a:off x="2414587" y="5257850"/>
            <a:ext cx="3395662" cy="761952"/>
            <a:chOff x="2543969" y="5607099"/>
            <a:chExt cx="3395662" cy="761952"/>
          </a:xfrm>
        </p:grpSpPr>
        <p:sp>
          <p:nvSpPr>
            <p:cNvPr id="3080" name="Text Box 1068"/>
            <p:cNvSpPr txBox="1">
              <a:spLocks noChangeArrowheads="1"/>
            </p:cNvSpPr>
            <p:nvPr/>
          </p:nvSpPr>
          <p:spPr bwMode="auto">
            <a:xfrm>
              <a:off x="3101181" y="6032501"/>
              <a:ext cx="2457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it-CH" sz="1600" dirty="0">
                  <a:latin typeface="Arial" charset="0"/>
                  <a:ea typeface="MS PGothic" pitchFamily="34" charset="-128"/>
                </a:rPr>
                <a:t>Quantità d’informazioni</a:t>
              </a:r>
            </a:p>
          </p:txBody>
        </p:sp>
        <p:sp>
          <p:nvSpPr>
            <p:cNvPr id="3092" name="Text Box 1080"/>
            <p:cNvSpPr txBox="1">
              <a:spLocks noChangeArrowheads="1"/>
            </p:cNvSpPr>
            <p:nvPr/>
          </p:nvSpPr>
          <p:spPr bwMode="auto">
            <a:xfrm>
              <a:off x="3917950" y="5607099"/>
              <a:ext cx="6477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r>
                <a:rPr lang="it-CH" sz="1200" dirty="0">
                  <a:latin typeface="Arial" charset="0"/>
                  <a:ea typeface="MS PGothic" pitchFamily="34" charset="-128"/>
                </a:rPr>
                <a:t>media</a:t>
              </a:r>
            </a:p>
          </p:txBody>
        </p:sp>
        <p:sp>
          <p:nvSpPr>
            <p:cNvPr id="3093" name="Text Box 1081"/>
            <p:cNvSpPr txBox="1">
              <a:spLocks noChangeArrowheads="1"/>
            </p:cNvSpPr>
            <p:nvPr/>
          </p:nvSpPr>
          <p:spPr bwMode="auto">
            <a:xfrm>
              <a:off x="2543969" y="5607099"/>
              <a:ext cx="6477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r>
                <a:rPr lang="it-CH" sz="1200" dirty="0">
                  <a:latin typeface="Arial" charset="0"/>
                  <a:ea typeface="MS PGothic" pitchFamily="34" charset="-128"/>
                </a:rPr>
                <a:t>bassa</a:t>
              </a:r>
            </a:p>
          </p:txBody>
        </p:sp>
        <p:sp>
          <p:nvSpPr>
            <p:cNvPr id="3094" name="Text Box 1082"/>
            <p:cNvSpPr txBox="1">
              <a:spLocks noChangeArrowheads="1"/>
            </p:cNvSpPr>
            <p:nvPr/>
          </p:nvSpPr>
          <p:spPr bwMode="auto">
            <a:xfrm>
              <a:off x="5291931" y="5607099"/>
              <a:ext cx="6477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r>
                <a:rPr lang="it-CH" sz="1200" dirty="0">
                  <a:latin typeface="Arial" charset="0"/>
                  <a:ea typeface="MS PGothic" pitchFamily="34" charset="-128"/>
                </a:rPr>
                <a:t>alta</a:t>
              </a:r>
            </a:p>
          </p:txBody>
        </p:sp>
      </p:grpSp>
      <p:sp>
        <p:nvSpPr>
          <p:cNvPr id="4" name="Rechteck 3"/>
          <p:cNvSpPr/>
          <p:nvPr/>
        </p:nvSpPr>
        <p:spPr>
          <a:xfrm rot="18600000">
            <a:off x="2067422" y="4278953"/>
            <a:ext cx="1342034" cy="307777"/>
          </a:xfrm>
          <a:prstGeom prst="rect">
            <a:avLst/>
          </a:prstGeom>
          <a:noFill/>
        </p:spPr>
        <p:txBody>
          <a:bodyPr wrap="none">
            <a:spAutoFit/>
          </a:bodyPr>
          <a:lstStyle/>
          <a:p>
            <a:pPr algn="r" eaLnBrk="1" hangingPunct="1"/>
            <a:r>
              <a:rPr lang="it-CH" b="1" dirty="0">
                <a:latin typeface="Arial Narrow" pitchFamily="34" charset="0"/>
                <a:ea typeface="MS PGothic" pitchFamily="34" charset="-128"/>
              </a:rPr>
              <a:t>Principiante (F1)</a:t>
            </a:r>
          </a:p>
        </p:txBody>
      </p:sp>
      <p:sp>
        <p:nvSpPr>
          <p:cNvPr id="5" name="Rechteck 4"/>
          <p:cNvSpPr/>
          <p:nvPr/>
        </p:nvSpPr>
        <p:spPr>
          <a:xfrm rot="19487505">
            <a:off x="3399915" y="3253817"/>
            <a:ext cx="1145955" cy="307777"/>
          </a:xfrm>
          <a:prstGeom prst="rect">
            <a:avLst/>
          </a:prstGeom>
          <a:noFill/>
        </p:spPr>
        <p:txBody>
          <a:bodyPr wrap="none">
            <a:spAutoFit/>
          </a:bodyPr>
          <a:lstStyle/>
          <a:p>
            <a:pPr algn="r" eaLnBrk="1" hangingPunct="1"/>
            <a:r>
              <a:rPr lang="it-CH" b="1" dirty="0">
                <a:latin typeface="Arial Narrow" pitchFamily="34" charset="0"/>
                <a:ea typeface="MS PGothic" pitchFamily="34" charset="-128"/>
              </a:rPr>
              <a:t>Avanzato (F2)</a:t>
            </a:r>
          </a:p>
        </p:txBody>
      </p:sp>
      <p:sp>
        <p:nvSpPr>
          <p:cNvPr id="6" name="Rechteck 5"/>
          <p:cNvSpPr/>
          <p:nvPr/>
        </p:nvSpPr>
        <p:spPr>
          <a:xfrm rot="19740000">
            <a:off x="4763634" y="2407367"/>
            <a:ext cx="1045479" cy="307777"/>
          </a:xfrm>
          <a:prstGeom prst="rect">
            <a:avLst/>
          </a:prstGeom>
          <a:noFill/>
        </p:spPr>
        <p:txBody>
          <a:bodyPr wrap="none">
            <a:spAutoFit/>
          </a:bodyPr>
          <a:lstStyle/>
          <a:p>
            <a:pPr algn="r" eaLnBrk="1" hangingPunct="1"/>
            <a:r>
              <a:rPr lang="it-CH" b="1" dirty="0">
                <a:latin typeface="Arial Narrow" pitchFamily="34" charset="0"/>
                <a:ea typeface="MS PGothic" pitchFamily="34" charset="-128"/>
              </a:rPr>
              <a:t>Esperto (F3)</a:t>
            </a:r>
          </a:p>
        </p:txBody>
      </p:sp>
      <p:sp>
        <p:nvSpPr>
          <p:cNvPr id="112691" name="Freeform 1075"/>
          <p:cNvSpPr>
            <a:spLocks/>
          </p:cNvSpPr>
          <p:nvPr/>
        </p:nvSpPr>
        <p:spPr bwMode="auto">
          <a:xfrm>
            <a:off x="2066924" y="2348880"/>
            <a:ext cx="3873228" cy="3228009"/>
          </a:xfrm>
          <a:custGeom>
            <a:avLst/>
            <a:gdLst>
              <a:gd name="T0" fmla="*/ 0 w 2416"/>
              <a:gd name="T1" fmla="*/ 2147483647 h 1894"/>
              <a:gd name="T2" fmla="*/ 2147483647 w 2416"/>
              <a:gd name="T3" fmla="*/ 2147483647 h 1894"/>
              <a:gd name="T4" fmla="*/ 2147483647 w 2416"/>
              <a:gd name="T5" fmla="*/ 0 h 1894"/>
              <a:gd name="T6" fmla="*/ 0 60000 65536"/>
              <a:gd name="T7" fmla="*/ 0 60000 65536"/>
              <a:gd name="T8" fmla="*/ 0 60000 65536"/>
              <a:gd name="connsiteX0" fmla="*/ 0 w 10000"/>
              <a:gd name="connsiteY0" fmla="*/ 10000 h 10000"/>
              <a:gd name="connsiteX1" fmla="*/ 3568 w 10000"/>
              <a:gd name="connsiteY1" fmla="*/ 4405 h 10000"/>
              <a:gd name="connsiteX2" fmla="*/ 10000 w 10000"/>
              <a:gd name="connsiteY2" fmla="*/ 0 h 10000"/>
              <a:gd name="connsiteX0" fmla="*/ 0 w 10000"/>
              <a:gd name="connsiteY0" fmla="*/ 10000 h 10000"/>
              <a:gd name="connsiteX1" fmla="*/ 3568 w 10000"/>
              <a:gd name="connsiteY1" fmla="*/ 4405 h 10000"/>
              <a:gd name="connsiteX2" fmla="*/ 10000 w 10000"/>
              <a:gd name="connsiteY2" fmla="*/ 0 h 10000"/>
              <a:gd name="connsiteX0" fmla="*/ 0 w 10000"/>
              <a:gd name="connsiteY0" fmla="*/ 10000 h 10000"/>
              <a:gd name="connsiteX1" fmla="*/ 3593 w 10000"/>
              <a:gd name="connsiteY1" fmla="*/ 5113 h 10000"/>
              <a:gd name="connsiteX2" fmla="*/ 10000 w 10000"/>
              <a:gd name="connsiteY2" fmla="*/ 0 h 10000"/>
              <a:gd name="connsiteX0" fmla="*/ 0 w 10000"/>
              <a:gd name="connsiteY0" fmla="*/ 10000 h 10000"/>
              <a:gd name="connsiteX1" fmla="*/ 3568 w 10000"/>
              <a:gd name="connsiteY1" fmla="*/ 4906 h 10000"/>
              <a:gd name="connsiteX2" fmla="*/ 10000 w 10000"/>
              <a:gd name="connsiteY2" fmla="*/ 0 h 10000"/>
              <a:gd name="connsiteX0" fmla="*/ 0 w 10000"/>
              <a:gd name="connsiteY0" fmla="*/ 10000 h 10000"/>
              <a:gd name="connsiteX1" fmla="*/ 3568 w 10000"/>
              <a:gd name="connsiteY1" fmla="*/ 4906 h 10000"/>
              <a:gd name="connsiteX2" fmla="*/ 10000 w 10000"/>
              <a:gd name="connsiteY2" fmla="*/ 0 h 10000"/>
              <a:gd name="connsiteX0" fmla="*/ 0 w 10000"/>
              <a:gd name="connsiteY0" fmla="*/ 10000 h 10000"/>
              <a:gd name="connsiteX1" fmla="*/ 3494 w 10000"/>
              <a:gd name="connsiteY1" fmla="*/ 5113 h 10000"/>
              <a:gd name="connsiteX2" fmla="*/ 10000 w 10000"/>
              <a:gd name="connsiteY2" fmla="*/ 0 h 10000"/>
              <a:gd name="connsiteX0" fmla="*/ 0 w 10000"/>
              <a:gd name="connsiteY0" fmla="*/ 10000 h 10000"/>
              <a:gd name="connsiteX1" fmla="*/ 3543 w 10000"/>
              <a:gd name="connsiteY1" fmla="*/ 4818 h 10000"/>
              <a:gd name="connsiteX2" fmla="*/ 10000 w 10000"/>
              <a:gd name="connsiteY2" fmla="*/ 0 h 10000"/>
            </a:gdLst>
            <a:ahLst/>
            <a:cxnLst>
              <a:cxn ang="0">
                <a:pos x="connsiteX0" y="connsiteY0"/>
              </a:cxn>
              <a:cxn ang="0">
                <a:pos x="connsiteX1" y="connsiteY1"/>
              </a:cxn>
              <a:cxn ang="0">
                <a:pos x="connsiteX2" y="connsiteY2"/>
              </a:cxn>
            </a:cxnLst>
            <a:rect l="l" t="t" r="r" b="b"/>
            <a:pathLst>
              <a:path w="10000" h="10000">
                <a:moveTo>
                  <a:pt x="0" y="10000"/>
                </a:moveTo>
                <a:cubicBezTo>
                  <a:pt x="596" y="8997"/>
                  <a:pt x="1875" y="6486"/>
                  <a:pt x="3543" y="4818"/>
                </a:cubicBezTo>
                <a:cubicBezTo>
                  <a:pt x="5014" y="3385"/>
                  <a:pt x="8659" y="829"/>
                  <a:pt x="10000" y="0"/>
                </a:cubicBezTo>
              </a:path>
            </a:pathLst>
          </a:custGeom>
          <a:noFill/>
          <a:ln w="28575" cap="flat" cmpd="sng">
            <a:solidFill>
              <a:srgbClr val="A50021"/>
            </a:solidFill>
            <a:prstDash val="sysDot"/>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CH"/>
          </a:p>
        </p:txBody>
      </p:sp>
      <p:grpSp>
        <p:nvGrpSpPr>
          <p:cNvPr id="3" name="Gruppieren 2"/>
          <p:cNvGrpSpPr/>
          <p:nvPr/>
        </p:nvGrpSpPr>
        <p:grpSpPr>
          <a:xfrm>
            <a:off x="1547664" y="2204864"/>
            <a:ext cx="791357" cy="2896443"/>
            <a:chOff x="1691481" y="2542334"/>
            <a:chExt cx="791357" cy="2896443"/>
          </a:xfrm>
        </p:grpSpPr>
        <p:sp>
          <p:nvSpPr>
            <p:cNvPr id="3081" name="Text Box 1069"/>
            <p:cNvSpPr txBox="1">
              <a:spLocks noChangeArrowheads="1"/>
            </p:cNvSpPr>
            <p:nvPr/>
          </p:nvSpPr>
          <p:spPr bwMode="auto">
            <a:xfrm rot="-5400000">
              <a:off x="943768" y="4075114"/>
              <a:ext cx="1831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it-CH" sz="1600" dirty="0">
                  <a:latin typeface="Arial" charset="0"/>
                  <a:ea typeface="MS PGothic" pitchFamily="34" charset="-128"/>
                </a:rPr>
                <a:t>Qualità tecnica</a:t>
              </a:r>
            </a:p>
          </p:txBody>
        </p:sp>
        <p:sp>
          <p:nvSpPr>
            <p:cNvPr id="3083" name="Text Box 1071"/>
            <p:cNvSpPr txBox="1">
              <a:spLocks noChangeArrowheads="1"/>
            </p:cNvSpPr>
            <p:nvPr/>
          </p:nvSpPr>
          <p:spPr bwMode="auto">
            <a:xfrm rot="16200000">
              <a:off x="2064938" y="5020877"/>
              <a:ext cx="55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it-CH" sz="1200" dirty="0">
                  <a:latin typeface="Arial" charset="0"/>
                  <a:ea typeface="MS PGothic" pitchFamily="34" charset="-128"/>
                </a:rPr>
                <a:t>basi</a:t>
              </a:r>
            </a:p>
          </p:txBody>
        </p:sp>
        <p:sp>
          <p:nvSpPr>
            <p:cNvPr id="3084" name="Text Box 1072"/>
            <p:cNvSpPr txBox="1">
              <a:spLocks noChangeArrowheads="1"/>
            </p:cNvSpPr>
            <p:nvPr/>
          </p:nvSpPr>
          <p:spPr bwMode="auto">
            <a:xfrm rot="16200000">
              <a:off x="1911745" y="4005249"/>
              <a:ext cx="86518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it-CH" sz="1200" dirty="0">
                  <a:latin typeface="Arial" charset="0"/>
                  <a:ea typeface="MS PGothic" pitchFamily="34" charset="-128"/>
                </a:rPr>
                <a:t>principi</a:t>
              </a:r>
            </a:p>
          </p:txBody>
        </p:sp>
        <p:sp>
          <p:nvSpPr>
            <p:cNvPr id="3086" name="Text Box 1074"/>
            <p:cNvSpPr txBox="1">
              <a:spLocks noChangeArrowheads="1"/>
            </p:cNvSpPr>
            <p:nvPr/>
          </p:nvSpPr>
          <p:spPr bwMode="auto">
            <a:xfrm rot="16200000">
              <a:off x="1911745" y="2836428"/>
              <a:ext cx="86518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it-CH" sz="1200" dirty="0">
                  <a:latin typeface="Arial" charset="0"/>
                  <a:ea typeface="MS PGothic" pitchFamily="34" charset="-128"/>
                </a:rPr>
                <a:t>reagire</a:t>
              </a:r>
            </a:p>
          </p:txBody>
        </p:sp>
      </p:grpSp>
      <p:sp>
        <p:nvSpPr>
          <p:cNvPr id="27" name="Rechteck 26"/>
          <p:cNvSpPr/>
          <p:nvPr/>
        </p:nvSpPr>
        <p:spPr>
          <a:xfrm>
            <a:off x="6372200" y="1772816"/>
            <a:ext cx="907621" cy="307777"/>
          </a:xfrm>
          <a:prstGeom prst="rect">
            <a:avLst/>
          </a:prstGeom>
          <a:noFill/>
        </p:spPr>
        <p:txBody>
          <a:bodyPr wrap="none">
            <a:spAutoFit/>
          </a:bodyPr>
          <a:lstStyle/>
          <a:p>
            <a:pPr algn="r" eaLnBrk="1" hangingPunct="1"/>
            <a:r>
              <a:rPr lang="it-CH" b="1" dirty="0">
                <a:latin typeface="Arial Narrow" pitchFamily="34" charset="0"/>
                <a:ea typeface="MS PGothic" pitchFamily="34" charset="-128"/>
              </a:rPr>
              <a:t>Atleta (T1)</a:t>
            </a:r>
          </a:p>
        </p:txBody>
      </p:sp>
    </p:spTree>
    <p:extLst>
      <p:ext uri="{BB962C8B-B14F-4D97-AF65-F5344CB8AC3E}">
        <p14:creationId xmlns:p14="http://schemas.microsoft.com/office/powerpoint/2010/main" val="1353120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1126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2693"/>
                                        </p:tgtEl>
                                        <p:attrNameLst>
                                          <p:attrName>style.visibility</p:attrName>
                                        </p:attrNameLst>
                                      </p:cBhvr>
                                      <p:to>
                                        <p:strVal val="visible"/>
                                      </p:to>
                                    </p:set>
                                    <p:animEffect transition="in" filter="fade">
                                      <p:cBhvr>
                                        <p:cTn id="46" dur="500"/>
                                        <p:tgtEl>
                                          <p:spTgt spid="112693"/>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animBg="1"/>
      <p:bldP spid="7" grpId="0" animBg="1"/>
      <p:bldP spid="112693" grpId="0" animBg="1"/>
      <p:bldP spid="4" grpId="0"/>
      <p:bldP spid="5" grpId="0"/>
      <p:bldP spid="6" grpId="0"/>
      <p:bldP spid="112691" grpId="0" animBg="1"/>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26"/>
          <p:cNvSpPr>
            <a:spLocks noGrp="1" noChangeArrowheads="1"/>
          </p:cNvSpPr>
          <p:nvPr>
            <p:ph type="title"/>
          </p:nvPr>
        </p:nvSpPr>
        <p:spPr>
          <a:xfrm>
            <a:off x="251221" y="44624"/>
            <a:ext cx="7777163" cy="1143000"/>
          </a:xfrm>
        </p:spPr>
        <p:txBody>
          <a:bodyPr/>
          <a:lstStyle/>
          <a:p>
            <a:pPr eaLnBrk="1" hangingPunct="1"/>
            <a:r>
              <a:rPr lang="it-IT" b="1" dirty="0"/>
              <a:t>Fasi dell’istruzione e modello base</a:t>
            </a:r>
          </a:p>
        </p:txBody>
      </p:sp>
      <p:pic>
        <p:nvPicPr>
          <p:cNvPr id="1843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33" y="1741785"/>
            <a:ext cx="747713"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11"/>
          <p:cNvSpPr>
            <a:spLocks/>
          </p:cNvSpPr>
          <p:nvPr/>
        </p:nvSpPr>
        <p:spPr bwMode="auto">
          <a:xfrm>
            <a:off x="179513" y="1844824"/>
            <a:ext cx="3168351" cy="1440160"/>
          </a:xfrm>
          <a:custGeom>
            <a:avLst/>
            <a:gdLst>
              <a:gd name="T0" fmla="*/ 0 w 2151"/>
              <a:gd name="T1" fmla="*/ 0 h 2272"/>
              <a:gd name="T2" fmla="*/ 1577 w 2151"/>
              <a:gd name="T3" fmla="*/ 0 h 2272"/>
              <a:gd name="T4" fmla="*/ 1577 w 2151"/>
              <a:gd name="T5" fmla="*/ 763 h 2272"/>
              <a:gd name="T6" fmla="*/ 1865 w 2151"/>
              <a:gd name="T7" fmla="*/ 763 h 2272"/>
              <a:gd name="T8" fmla="*/ 1865 w 2151"/>
              <a:gd name="T9" fmla="*/ 390 h 2272"/>
              <a:gd name="T10" fmla="*/ 2151 w 2151"/>
              <a:gd name="T11" fmla="*/ 1136 h 2272"/>
              <a:gd name="T12" fmla="*/ 1865 w 2151"/>
              <a:gd name="T13" fmla="*/ 1883 h 2272"/>
              <a:gd name="T14" fmla="*/ 1865 w 2151"/>
              <a:gd name="T15" fmla="*/ 1509 h 2272"/>
              <a:gd name="T16" fmla="*/ 1577 w 2151"/>
              <a:gd name="T17" fmla="*/ 1509 h 2272"/>
              <a:gd name="T18" fmla="*/ 1577 w 2151"/>
              <a:gd name="T19" fmla="*/ 2272 h 2272"/>
              <a:gd name="T20" fmla="*/ 0 w 2151"/>
              <a:gd name="T21" fmla="*/ 2272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1" h="2272">
                <a:moveTo>
                  <a:pt x="0" y="0"/>
                </a:moveTo>
                <a:lnTo>
                  <a:pt x="1577" y="0"/>
                </a:lnTo>
                <a:lnTo>
                  <a:pt x="1577" y="763"/>
                </a:lnTo>
                <a:lnTo>
                  <a:pt x="1865" y="763"/>
                </a:lnTo>
                <a:lnTo>
                  <a:pt x="1865" y="390"/>
                </a:lnTo>
                <a:lnTo>
                  <a:pt x="2151" y="1136"/>
                </a:lnTo>
                <a:lnTo>
                  <a:pt x="1865" y="1883"/>
                </a:lnTo>
                <a:lnTo>
                  <a:pt x="1865" y="1509"/>
                </a:lnTo>
                <a:lnTo>
                  <a:pt x="1577" y="1509"/>
                </a:lnTo>
                <a:lnTo>
                  <a:pt x="1577" y="2272"/>
                </a:lnTo>
                <a:lnTo>
                  <a:pt x="0" y="2272"/>
                </a:lnTo>
              </a:path>
            </a:pathLst>
          </a:custGeom>
          <a:noFill/>
          <a:ln w="349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6" name="Rectangle 17"/>
          <p:cNvSpPr>
            <a:spLocks noChangeArrowheads="1"/>
          </p:cNvSpPr>
          <p:nvPr/>
        </p:nvSpPr>
        <p:spPr bwMode="auto">
          <a:xfrm>
            <a:off x="251520" y="1484784"/>
            <a:ext cx="21464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2000" b="1" i="0" u="none" strike="noStrike" cap="none" normalizeH="0" baseline="0" dirty="0">
                <a:ln>
                  <a:noFill/>
                </a:ln>
                <a:solidFill>
                  <a:srgbClr val="000000"/>
                </a:solidFill>
                <a:effectLst/>
                <a:latin typeface="Arial Narrow" panose="020B0606020202030204" pitchFamily="34" charset="0"/>
              </a:rPr>
              <a:t>Fase di </a:t>
            </a:r>
            <a:r>
              <a:rPr kumimoji="0" lang="de-DE" altLang="de-DE" sz="2000" b="1" i="0" u="none" strike="noStrike" cap="none" normalizeH="0" baseline="0" dirty="0" err="1">
                <a:ln>
                  <a:noFill/>
                </a:ln>
                <a:solidFill>
                  <a:srgbClr val="000000"/>
                </a:solidFill>
                <a:effectLst/>
                <a:latin typeface="Arial Narrow" panose="020B0606020202030204" pitchFamily="34" charset="0"/>
              </a:rPr>
              <a:t>assimilazione</a:t>
            </a:r>
            <a:endParaRPr kumimoji="0" lang="de-DE" altLang="de-DE" sz="1800" b="0" i="0" u="none" strike="noStrike" cap="none" normalizeH="0" baseline="0" dirty="0">
              <a:ln>
                <a:noFill/>
              </a:ln>
              <a:solidFill>
                <a:schemeClr val="tx1"/>
              </a:solidFill>
              <a:effectLst/>
              <a:latin typeface="Arial Narrow" panose="020B0606020202030204" pitchFamily="34" charset="0"/>
            </a:endParaRPr>
          </a:p>
        </p:txBody>
      </p:sp>
      <p:grpSp>
        <p:nvGrpSpPr>
          <p:cNvPr id="18444" name="Gruppieren 18443"/>
          <p:cNvGrpSpPr/>
          <p:nvPr/>
        </p:nvGrpSpPr>
        <p:grpSpPr>
          <a:xfrm>
            <a:off x="3203848" y="1844824"/>
            <a:ext cx="3322638" cy="1440160"/>
            <a:chOff x="3203848" y="1844823"/>
            <a:chExt cx="3322638" cy="3384378"/>
          </a:xfrm>
        </p:grpSpPr>
        <p:sp>
          <p:nvSpPr>
            <p:cNvPr id="17" name="Freeform 18"/>
            <p:cNvSpPr>
              <a:spLocks/>
            </p:cNvSpPr>
            <p:nvPr/>
          </p:nvSpPr>
          <p:spPr bwMode="auto">
            <a:xfrm>
              <a:off x="3203848" y="1844825"/>
              <a:ext cx="3322638" cy="3384376"/>
            </a:xfrm>
            <a:custGeom>
              <a:avLst/>
              <a:gdLst>
                <a:gd name="T0" fmla="*/ 0 w 2093"/>
                <a:gd name="T1" fmla="*/ 0 h 2271"/>
                <a:gd name="T2" fmla="*/ 1535 w 2093"/>
                <a:gd name="T3" fmla="*/ 0 h 2271"/>
                <a:gd name="T4" fmla="*/ 1535 w 2093"/>
                <a:gd name="T5" fmla="*/ 762 h 2271"/>
                <a:gd name="T6" fmla="*/ 1814 w 2093"/>
                <a:gd name="T7" fmla="*/ 762 h 2271"/>
                <a:gd name="T8" fmla="*/ 1814 w 2093"/>
                <a:gd name="T9" fmla="*/ 389 h 2271"/>
                <a:gd name="T10" fmla="*/ 2093 w 2093"/>
                <a:gd name="T11" fmla="*/ 1135 h 2271"/>
                <a:gd name="T12" fmla="*/ 1814 w 2093"/>
                <a:gd name="T13" fmla="*/ 1882 h 2271"/>
                <a:gd name="T14" fmla="*/ 1814 w 2093"/>
                <a:gd name="T15" fmla="*/ 1508 h 2271"/>
                <a:gd name="T16" fmla="*/ 1535 w 2093"/>
                <a:gd name="T17" fmla="*/ 1508 h 2271"/>
                <a:gd name="T18" fmla="*/ 1535 w 2093"/>
                <a:gd name="T19" fmla="*/ 2271 h 2271"/>
                <a:gd name="T20" fmla="*/ 0 w 2093"/>
                <a:gd name="T21" fmla="*/ 2271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3" h="2271">
                  <a:moveTo>
                    <a:pt x="0" y="0"/>
                  </a:moveTo>
                  <a:lnTo>
                    <a:pt x="1535" y="0"/>
                  </a:lnTo>
                  <a:lnTo>
                    <a:pt x="1535" y="762"/>
                  </a:lnTo>
                  <a:lnTo>
                    <a:pt x="1814" y="762"/>
                  </a:lnTo>
                  <a:lnTo>
                    <a:pt x="1814" y="389"/>
                  </a:lnTo>
                  <a:lnTo>
                    <a:pt x="2093" y="1135"/>
                  </a:lnTo>
                  <a:lnTo>
                    <a:pt x="1814" y="1882"/>
                  </a:lnTo>
                  <a:lnTo>
                    <a:pt x="1814" y="1508"/>
                  </a:lnTo>
                  <a:lnTo>
                    <a:pt x="1535" y="1508"/>
                  </a:lnTo>
                  <a:lnTo>
                    <a:pt x="1535" y="2271"/>
                  </a:lnTo>
                  <a:lnTo>
                    <a:pt x="0" y="2271"/>
                  </a:lnTo>
                </a:path>
              </a:pathLst>
            </a:custGeom>
            <a:noFill/>
            <a:ln w="349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9" name="Line 20"/>
            <p:cNvSpPr>
              <a:spLocks noChangeShapeType="1"/>
            </p:cNvSpPr>
            <p:nvPr/>
          </p:nvSpPr>
          <p:spPr bwMode="auto">
            <a:xfrm>
              <a:off x="3203848" y="1844823"/>
              <a:ext cx="0" cy="1015311"/>
            </a:xfrm>
            <a:prstGeom prst="line">
              <a:avLst/>
            </a:prstGeom>
            <a:noFill/>
            <a:ln w="349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0" name="Line 21"/>
            <p:cNvSpPr>
              <a:spLocks noChangeShapeType="1"/>
            </p:cNvSpPr>
            <p:nvPr/>
          </p:nvSpPr>
          <p:spPr bwMode="auto">
            <a:xfrm flipV="1">
              <a:off x="3203848" y="4221088"/>
              <a:ext cx="0" cy="1008112"/>
            </a:xfrm>
            <a:prstGeom prst="line">
              <a:avLst/>
            </a:prstGeom>
            <a:noFill/>
            <a:ln w="349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grpSp>
      <p:sp>
        <p:nvSpPr>
          <p:cNvPr id="90" name="Rectangle 17"/>
          <p:cNvSpPr>
            <a:spLocks noChangeArrowheads="1"/>
          </p:cNvSpPr>
          <p:nvPr/>
        </p:nvSpPr>
        <p:spPr bwMode="auto">
          <a:xfrm>
            <a:off x="611560" y="1916832"/>
            <a:ext cx="108012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de-DE" altLang="de-DE" sz="1600" b="1" dirty="0">
                <a:solidFill>
                  <a:srgbClr val="000000"/>
                </a:solidFill>
              </a:rPr>
              <a:t>- </a:t>
            </a:r>
            <a:r>
              <a:rPr lang="de-DE" altLang="de-DE" sz="1600" b="1" dirty="0" err="1">
                <a:solidFill>
                  <a:srgbClr val="000000"/>
                </a:solidFill>
              </a:rPr>
              <a:t>Spiegare</a:t>
            </a:r>
            <a:endParaRPr lang="de-DE" altLang="de-DE" sz="1600" b="1" dirty="0">
              <a:solidFill>
                <a:srgbClr val="000000"/>
              </a:solidFill>
            </a:endParaRPr>
          </a:p>
          <a:p>
            <a:pPr marL="0" marR="0" lvl="0" indent="0" algn="l" defTabSz="914400" rtl="0" eaLnBrk="1" fontAlgn="base" latinLnBrk="0" hangingPunct="1">
              <a:lnSpc>
                <a:spcPct val="100000"/>
              </a:lnSpc>
              <a:spcBef>
                <a:spcPct val="0"/>
              </a:spcBef>
              <a:spcAft>
                <a:spcPct val="0"/>
              </a:spcAft>
              <a:buClrTx/>
              <a:buSzTx/>
              <a:buFontTx/>
              <a:buNone/>
              <a:tabLst/>
            </a:pPr>
            <a:r>
              <a:rPr lang="de-DE" altLang="de-DE" sz="1600" b="1" dirty="0"/>
              <a:t>- </a:t>
            </a:r>
            <a:r>
              <a:rPr lang="de-DE" altLang="de-DE" sz="1600" b="1" dirty="0" err="1"/>
              <a:t>Mostrare</a:t>
            </a:r>
            <a:endParaRPr lang="de-DE" altLang="de-DE" sz="1600" b="1" dirty="0"/>
          </a:p>
          <a:p>
            <a:pPr marL="0" marR="0" lvl="0" indent="0" algn="l" defTabSz="914400" rtl="0" eaLnBrk="1" fontAlgn="base" latinLnBrk="0" hangingPunct="1">
              <a:lnSpc>
                <a:spcPct val="100000"/>
              </a:lnSpc>
              <a:spcBef>
                <a:spcPct val="0"/>
              </a:spcBef>
              <a:spcAft>
                <a:spcPct val="0"/>
              </a:spcAft>
              <a:buClrTx/>
              <a:buSzTx/>
              <a:buFontTx/>
              <a:buNone/>
              <a:tabLst/>
            </a:pPr>
            <a:r>
              <a:rPr lang="de-DE" altLang="de-DE" sz="1600" b="1" dirty="0"/>
              <a:t>- </a:t>
            </a:r>
            <a:r>
              <a:rPr lang="de-DE" altLang="de-DE" sz="1600" b="1" dirty="0" err="1"/>
              <a:t>Ripetere</a:t>
            </a:r>
            <a:endParaRPr lang="de-DE" altLang="de-DE" sz="1600" b="1" dirty="0"/>
          </a:p>
        </p:txBody>
      </p:sp>
      <p:sp>
        <p:nvSpPr>
          <p:cNvPr id="91" name="Rectangle 17"/>
          <p:cNvSpPr>
            <a:spLocks noChangeArrowheads="1"/>
          </p:cNvSpPr>
          <p:nvPr/>
        </p:nvSpPr>
        <p:spPr bwMode="auto">
          <a:xfrm>
            <a:off x="3239473" y="1484784"/>
            <a:ext cx="23916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2000" b="1" i="0" u="none" strike="noStrike" cap="none" normalizeH="0" baseline="0" dirty="0">
                <a:ln>
                  <a:noFill/>
                </a:ln>
                <a:solidFill>
                  <a:srgbClr val="000000"/>
                </a:solidFill>
                <a:effectLst/>
                <a:latin typeface="Arial Narrow" panose="020B0606020202030204" pitchFamily="34" charset="0"/>
              </a:rPr>
              <a:t>Fase di </a:t>
            </a:r>
            <a:r>
              <a:rPr kumimoji="0" lang="de-DE" altLang="de-DE" sz="2000" b="1" i="0" u="none" strike="noStrike" cap="none" normalizeH="0" baseline="0" dirty="0" err="1">
                <a:ln>
                  <a:noFill/>
                </a:ln>
                <a:solidFill>
                  <a:srgbClr val="000000"/>
                </a:solidFill>
                <a:effectLst/>
                <a:latin typeface="Arial Narrow" panose="020B0606020202030204" pitchFamily="34" charset="0"/>
              </a:rPr>
              <a:t>consolidamento</a:t>
            </a:r>
            <a:endParaRPr kumimoji="0" lang="de-DE" altLang="de-DE" sz="1800" b="0" i="0" u="none" strike="noStrike" cap="none" normalizeH="0" baseline="0" dirty="0">
              <a:ln>
                <a:noFill/>
              </a:ln>
              <a:solidFill>
                <a:schemeClr val="tx1"/>
              </a:solidFill>
              <a:effectLst/>
              <a:latin typeface="Arial Narrow" panose="020B0606020202030204" pitchFamily="34" charset="0"/>
            </a:endParaRPr>
          </a:p>
        </p:txBody>
      </p:sp>
      <p:sp>
        <p:nvSpPr>
          <p:cNvPr id="96" name="Line 20"/>
          <p:cNvSpPr>
            <a:spLocks noChangeShapeType="1"/>
          </p:cNvSpPr>
          <p:nvPr/>
        </p:nvSpPr>
        <p:spPr bwMode="auto">
          <a:xfrm>
            <a:off x="179512" y="1844824"/>
            <a:ext cx="0" cy="1440160"/>
          </a:xfrm>
          <a:prstGeom prst="line">
            <a:avLst/>
          </a:prstGeom>
          <a:noFill/>
          <a:ln w="349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grpSp>
        <p:nvGrpSpPr>
          <p:cNvPr id="18446" name="Gruppieren 18445"/>
          <p:cNvGrpSpPr/>
          <p:nvPr/>
        </p:nvGrpSpPr>
        <p:grpSpPr>
          <a:xfrm>
            <a:off x="6372200" y="1844825"/>
            <a:ext cx="2503488" cy="1440159"/>
            <a:chOff x="6372200" y="1844825"/>
            <a:chExt cx="2503488" cy="3384376"/>
          </a:xfrm>
        </p:grpSpPr>
        <p:sp>
          <p:nvSpPr>
            <p:cNvPr id="55" name="Freeform 52"/>
            <p:cNvSpPr>
              <a:spLocks/>
            </p:cNvSpPr>
            <p:nvPr/>
          </p:nvSpPr>
          <p:spPr bwMode="auto">
            <a:xfrm>
              <a:off x="6372200" y="1844825"/>
              <a:ext cx="2503488" cy="3384376"/>
            </a:xfrm>
            <a:custGeom>
              <a:avLst/>
              <a:gdLst>
                <a:gd name="T0" fmla="*/ 0 w 1577"/>
                <a:gd name="T1" fmla="*/ 2124 h 2271"/>
                <a:gd name="T2" fmla="*/ 0 w 1577"/>
                <a:gd name="T3" fmla="*/ 2271 h 2271"/>
                <a:gd name="T4" fmla="*/ 1577 w 1577"/>
                <a:gd name="T5" fmla="*/ 2271 h 2271"/>
                <a:gd name="T6" fmla="*/ 1577 w 1577"/>
                <a:gd name="T7" fmla="*/ 0 h 2271"/>
                <a:gd name="T8" fmla="*/ 0 w 1577"/>
                <a:gd name="T9" fmla="*/ 0 h 2271"/>
                <a:gd name="T10" fmla="*/ 0 w 1577"/>
                <a:gd name="T11" fmla="*/ 161 h 2271"/>
              </a:gdLst>
              <a:ahLst/>
              <a:cxnLst>
                <a:cxn ang="0">
                  <a:pos x="T0" y="T1"/>
                </a:cxn>
                <a:cxn ang="0">
                  <a:pos x="T2" y="T3"/>
                </a:cxn>
                <a:cxn ang="0">
                  <a:pos x="T4" y="T5"/>
                </a:cxn>
                <a:cxn ang="0">
                  <a:pos x="T6" y="T7"/>
                </a:cxn>
                <a:cxn ang="0">
                  <a:pos x="T8" y="T9"/>
                </a:cxn>
                <a:cxn ang="0">
                  <a:pos x="T10" y="T11"/>
                </a:cxn>
              </a:cxnLst>
              <a:rect l="0" t="0" r="r" b="b"/>
              <a:pathLst>
                <a:path w="1577" h="2271">
                  <a:moveTo>
                    <a:pt x="0" y="2124"/>
                  </a:moveTo>
                  <a:lnTo>
                    <a:pt x="0" y="2271"/>
                  </a:lnTo>
                  <a:lnTo>
                    <a:pt x="1577" y="2271"/>
                  </a:lnTo>
                  <a:lnTo>
                    <a:pt x="1577" y="0"/>
                  </a:lnTo>
                  <a:lnTo>
                    <a:pt x="0" y="0"/>
                  </a:lnTo>
                  <a:lnTo>
                    <a:pt x="0" y="161"/>
                  </a:lnTo>
                </a:path>
              </a:pathLst>
            </a:custGeom>
            <a:noFill/>
            <a:ln w="349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56" name="Line 53"/>
            <p:cNvSpPr>
              <a:spLocks noChangeShapeType="1"/>
            </p:cNvSpPr>
            <p:nvPr/>
          </p:nvSpPr>
          <p:spPr bwMode="auto">
            <a:xfrm>
              <a:off x="6372200" y="1988843"/>
              <a:ext cx="0" cy="871296"/>
            </a:xfrm>
            <a:prstGeom prst="line">
              <a:avLst/>
            </a:prstGeom>
            <a:noFill/>
            <a:ln w="349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98" name="Line 53"/>
            <p:cNvSpPr>
              <a:spLocks noChangeShapeType="1"/>
            </p:cNvSpPr>
            <p:nvPr/>
          </p:nvSpPr>
          <p:spPr bwMode="auto">
            <a:xfrm>
              <a:off x="6372200" y="4159713"/>
              <a:ext cx="0" cy="925471"/>
            </a:xfrm>
            <a:prstGeom prst="line">
              <a:avLst/>
            </a:prstGeom>
            <a:noFill/>
            <a:ln w="349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grpSp>
      <p:sp>
        <p:nvSpPr>
          <p:cNvPr id="99" name="Rectangle 17"/>
          <p:cNvSpPr>
            <a:spLocks noChangeArrowheads="1"/>
          </p:cNvSpPr>
          <p:nvPr/>
        </p:nvSpPr>
        <p:spPr bwMode="auto">
          <a:xfrm>
            <a:off x="6300192" y="1484784"/>
            <a:ext cx="20406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2000" b="1" i="0" u="none" strike="noStrike" cap="none" normalizeH="0" baseline="0" dirty="0">
                <a:ln>
                  <a:noFill/>
                </a:ln>
                <a:solidFill>
                  <a:srgbClr val="000000"/>
                </a:solidFill>
                <a:effectLst/>
                <a:latin typeface="Arial Narrow" panose="020B0606020202030204" pitchFamily="34" charset="0"/>
              </a:rPr>
              <a:t>Fase di </a:t>
            </a:r>
            <a:r>
              <a:rPr kumimoji="0" lang="de-DE" altLang="de-DE" sz="2000" b="1" i="0" u="none" strike="noStrike" cap="none" normalizeH="0" baseline="0" dirty="0" err="1">
                <a:ln>
                  <a:noFill/>
                </a:ln>
                <a:solidFill>
                  <a:srgbClr val="000000"/>
                </a:solidFill>
                <a:effectLst/>
                <a:latin typeface="Arial Narrow" panose="020B0606020202030204" pitchFamily="34" charset="0"/>
              </a:rPr>
              <a:t>applicazione</a:t>
            </a:r>
            <a:endParaRPr kumimoji="0" lang="de-DE" altLang="de-DE" sz="1800" b="0" i="0" u="none" strike="noStrike" cap="none" normalizeH="0" baseline="0" dirty="0">
              <a:ln>
                <a:noFill/>
              </a:ln>
              <a:solidFill>
                <a:schemeClr val="tx1"/>
              </a:solidFill>
              <a:effectLst/>
              <a:latin typeface="Arial Narrow" panose="020B0606020202030204" pitchFamily="34" charset="0"/>
            </a:endParaRPr>
          </a:p>
        </p:txBody>
      </p:sp>
      <p:grpSp>
        <p:nvGrpSpPr>
          <p:cNvPr id="18435" name="Gruppieren 18434"/>
          <p:cNvGrpSpPr/>
          <p:nvPr/>
        </p:nvGrpSpPr>
        <p:grpSpPr>
          <a:xfrm>
            <a:off x="8028384" y="2276872"/>
            <a:ext cx="720080" cy="938783"/>
            <a:chOff x="7632072" y="5373216"/>
            <a:chExt cx="1082799" cy="1082799"/>
          </a:xfrm>
        </p:grpSpPr>
        <p:pic>
          <p:nvPicPr>
            <p:cNvPr id="18496" name="Picture 6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32072" y="5373216"/>
              <a:ext cx="1082799" cy="1082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3" name="Rectangle 17"/>
            <p:cNvSpPr>
              <a:spLocks noChangeArrowheads="1"/>
            </p:cNvSpPr>
            <p:nvPr/>
          </p:nvSpPr>
          <p:spPr bwMode="auto">
            <a:xfrm rot="17511609">
              <a:off x="7749607" y="5808176"/>
              <a:ext cx="7934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1" i="0" u="none" strike="noStrike" cap="none" normalizeH="0" baseline="0" dirty="0" err="1">
                  <a:ln>
                    <a:noFill/>
                  </a:ln>
                  <a:solidFill>
                    <a:srgbClr val="9933FF"/>
                  </a:solidFill>
                  <a:effectLst/>
                  <a:latin typeface="Arial Narrow" panose="020B0606020202030204" pitchFamily="34" charset="0"/>
                </a:rPr>
                <a:t>Emozione</a:t>
              </a:r>
              <a:endParaRPr kumimoji="0" lang="de-DE" altLang="de-DE" b="1" i="0" u="none" strike="noStrike" cap="none" normalizeH="0" baseline="0" dirty="0">
                <a:ln>
                  <a:noFill/>
                </a:ln>
                <a:solidFill>
                  <a:srgbClr val="9933FF"/>
                </a:solidFill>
                <a:effectLst/>
                <a:latin typeface="Arial Narrow" panose="020B0606020202030204" pitchFamily="34" charset="0"/>
              </a:endParaRPr>
            </a:p>
          </p:txBody>
        </p:sp>
      </p:grpSp>
      <p:sp>
        <p:nvSpPr>
          <p:cNvPr id="49" name="Rectangle 17"/>
          <p:cNvSpPr>
            <a:spLocks noChangeArrowheads="1"/>
          </p:cNvSpPr>
          <p:nvPr/>
        </p:nvSpPr>
        <p:spPr bwMode="auto">
          <a:xfrm>
            <a:off x="3419872" y="1916832"/>
            <a:ext cx="158417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de-DE" altLang="de-DE" sz="1600" b="1" dirty="0">
                <a:solidFill>
                  <a:srgbClr val="000000"/>
                </a:solidFill>
              </a:rPr>
              <a:t>- </a:t>
            </a:r>
            <a:r>
              <a:rPr lang="de-DE" altLang="de-DE" sz="1600" b="1" dirty="0" err="1">
                <a:solidFill>
                  <a:srgbClr val="000000"/>
                </a:solidFill>
              </a:rPr>
              <a:t>Far</a:t>
            </a:r>
            <a:r>
              <a:rPr lang="de-DE" altLang="de-DE" sz="1600" b="1" dirty="0">
                <a:solidFill>
                  <a:srgbClr val="000000"/>
                </a:solidFill>
              </a:rPr>
              <a:t> </a:t>
            </a:r>
            <a:r>
              <a:rPr lang="de-DE" altLang="de-DE" sz="1600" b="1" dirty="0" err="1">
                <a:solidFill>
                  <a:srgbClr val="000000"/>
                </a:solidFill>
              </a:rPr>
              <a:t>ripetere</a:t>
            </a:r>
            <a:endParaRPr lang="de-DE" altLang="de-DE" sz="1600" b="1" dirty="0">
              <a:solidFill>
                <a:srgbClr val="000000"/>
              </a:solidFill>
            </a:endParaRPr>
          </a:p>
          <a:p>
            <a:pPr marL="0" marR="0" lvl="0" indent="0" algn="l" defTabSz="914400" rtl="0" eaLnBrk="1" fontAlgn="base" latinLnBrk="0" hangingPunct="1">
              <a:lnSpc>
                <a:spcPct val="100000"/>
              </a:lnSpc>
              <a:spcBef>
                <a:spcPct val="0"/>
              </a:spcBef>
              <a:spcAft>
                <a:spcPct val="0"/>
              </a:spcAft>
              <a:buClrTx/>
              <a:buSzTx/>
              <a:buFontTx/>
              <a:buNone/>
              <a:tabLst/>
            </a:pPr>
            <a:r>
              <a:rPr lang="de-DE" altLang="de-DE" sz="1600" b="1" dirty="0"/>
              <a:t>- </a:t>
            </a:r>
            <a:r>
              <a:rPr lang="de-DE" altLang="de-DE" sz="1600" b="1" dirty="0" err="1"/>
              <a:t>Far</a:t>
            </a:r>
            <a:r>
              <a:rPr lang="de-DE" altLang="de-DE" sz="1600" b="1" dirty="0"/>
              <a:t> </a:t>
            </a:r>
            <a:r>
              <a:rPr lang="de-DE" altLang="de-DE" sz="1600" b="1" dirty="0" err="1"/>
              <a:t>esercitare</a:t>
            </a:r>
            <a:endParaRPr lang="de-DE" altLang="de-DE" sz="1600" b="1" dirty="0"/>
          </a:p>
        </p:txBody>
      </p:sp>
      <p:sp>
        <p:nvSpPr>
          <p:cNvPr id="50" name="Rectangle 17"/>
          <p:cNvSpPr>
            <a:spLocks noChangeArrowheads="1"/>
          </p:cNvSpPr>
          <p:nvPr/>
        </p:nvSpPr>
        <p:spPr bwMode="auto">
          <a:xfrm>
            <a:off x="6588224" y="1988840"/>
            <a:ext cx="15841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de-DE" altLang="de-DE" sz="1600" b="1" dirty="0">
                <a:solidFill>
                  <a:srgbClr val="000000"/>
                </a:solidFill>
              </a:rPr>
              <a:t>- </a:t>
            </a:r>
            <a:r>
              <a:rPr lang="de-DE" altLang="de-DE" sz="1600" b="1" dirty="0" err="1">
                <a:solidFill>
                  <a:srgbClr val="000000"/>
                </a:solidFill>
              </a:rPr>
              <a:t>Far</a:t>
            </a:r>
            <a:r>
              <a:rPr lang="de-DE" altLang="de-DE" sz="1600" b="1" dirty="0">
                <a:solidFill>
                  <a:srgbClr val="000000"/>
                </a:solidFill>
              </a:rPr>
              <a:t> </a:t>
            </a:r>
            <a:r>
              <a:rPr lang="de-DE" altLang="de-DE" sz="1600" b="1" dirty="0" err="1">
                <a:solidFill>
                  <a:srgbClr val="000000"/>
                </a:solidFill>
              </a:rPr>
              <a:t>applicare</a:t>
            </a:r>
            <a:endParaRPr lang="de-DE" altLang="de-DE" sz="1600" b="1" dirty="0"/>
          </a:p>
        </p:txBody>
      </p:sp>
      <p:grpSp>
        <p:nvGrpSpPr>
          <p:cNvPr id="51" name="Gruppieren 50"/>
          <p:cNvGrpSpPr/>
          <p:nvPr/>
        </p:nvGrpSpPr>
        <p:grpSpPr>
          <a:xfrm>
            <a:off x="4860032" y="2276872"/>
            <a:ext cx="720080" cy="938783"/>
            <a:chOff x="7632072" y="5373216"/>
            <a:chExt cx="1082799" cy="1082799"/>
          </a:xfrm>
        </p:grpSpPr>
        <p:pic>
          <p:nvPicPr>
            <p:cNvPr id="52" name="Picture 6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32072" y="5373216"/>
              <a:ext cx="1082799" cy="1082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Rectangle 17"/>
            <p:cNvSpPr>
              <a:spLocks noChangeArrowheads="1"/>
            </p:cNvSpPr>
            <p:nvPr/>
          </p:nvSpPr>
          <p:spPr bwMode="auto">
            <a:xfrm rot="17511609">
              <a:off x="7749607" y="5808176"/>
              <a:ext cx="7934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1" i="0" u="none" strike="noStrike" cap="none" normalizeH="0" baseline="0" dirty="0" err="1">
                  <a:ln>
                    <a:noFill/>
                  </a:ln>
                  <a:solidFill>
                    <a:srgbClr val="9933FF"/>
                  </a:solidFill>
                  <a:effectLst/>
                  <a:latin typeface="Arial Narrow" panose="020B0606020202030204" pitchFamily="34" charset="0"/>
                </a:rPr>
                <a:t>Emozione</a:t>
              </a:r>
              <a:endParaRPr kumimoji="0" lang="de-DE" altLang="de-DE" b="1" i="0" u="none" strike="noStrike" cap="none" normalizeH="0" baseline="0" dirty="0">
                <a:ln>
                  <a:noFill/>
                </a:ln>
                <a:solidFill>
                  <a:srgbClr val="9933FF"/>
                </a:solidFill>
                <a:effectLst/>
                <a:latin typeface="Arial Narrow" panose="020B0606020202030204" pitchFamily="34" charset="0"/>
              </a:endParaRPr>
            </a:p>
          </p:txBody>
        </p:sp>
      </p:grpSp>
      <p:grpSp>
        <p:nvGrpSpPr>
          <p:cNvPr id="54" name="Gruppieren 53"/>
          <p:cNvGrpSpPr/>
          <p:nvPr/>
        </p:nvGrpSpPr>
        <p:grpSpPr>
          <a:xfrm>
            <a:off x="1691680" y="2276872"/>
            <a:ext cx="720080" cy="938783"/>
            <a:chOff x="7632072" y="5373216"/>
            <a:chExt cx="1082799" cy="1082799"/>
          </a:xfrm>
        </p:grpSpPr>
        <p:pic>
          <p:nvPicPr>
            <p:cNvPr id="57" name="Picture 6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32072" y="5373216"/>
              <a:ext cx="1082799" cy="1082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Rectangle 17"/>
            <p:cNvSpPr>
              <a:spLocks noChangeArrowheads="1"/>
            </p:cNvSpPr>
            <p:nvPr/>
          </p:nvSpPr>
          <p:spPr bwMode="auto">
            <a:xfrm rot="17511609">
              <a:off x="7749607" y="5808176"/>
              <a:ext cx="7934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1" i="0" u="none" strike="noStrike" cap="none" normalizeH="0" baseline="0" dirty="0" err="1">
                  <a:ln>
                    <a:noFill/>
                  </a:ln>
                  <a:solidFill>
                    <a:srgbClr val="9933FF"/>
                  </a:solidFill>
                  <a:effectLst/>
                  <a:latin typeface="Arial Narrow" panose="020B0606020202030204" pitchFamily="34" charset="0"/>
                </a:rPr>
                <a:t>Emozione</a:t>
              </a:r>
              <a:endParaRPr kumimoji="0" lang="de-DE" altLang="de-DE" b="1" i="0" u="none" strike="noStrike" cap="none" normalizeH="0" baseline="0" dirty="0">
                <a:ln>
                  <a:noFill/>
                </a:ln>
                <a:solidFill>
                  <a:srgbClr val="9933FF"/>
                </a:solidFill>
                <a:effectLst/>
                <a:latin typeface="Arial Narrow" panose="020B0606020202030204" pitchFamily="34" charset="0"/>
              </a:endParaRPr>
            </a:p>
          </p:txBody>
        </p:sp>
      </p:grpSp>
      <p:grpSp>
        <p:nvGrpSpPr>
          <p:cNvPr id="3" name="Gruppieren 2"/>
          <p:cNvGrpSpPr/>
          <p:nvPr/>
        </p:nvGrpSpPr>
        <p:grpSpPr>
          <a:xfrm>
            <a:off x="2051720" y="3975247"/>
            <a:ext cx="4824536" cy="4644216"/>
            <a:chOff x="3203848" y="3717032"/>
            <a:chExt cx="2700000" cy="2700000"/>
          </a:xfrm>
        </p:grpSpPr>
        <p:sp>
          <p:nvSpPr>
            <p:cNvPr id="2" name="Halbbogen 1"/>
            <p:cNvSpPr/>
            <p:nvPr/>
          </p:nvSpPr>
          <p:spPr bwMode="auto">
            <a:xfrm>
              <a:off x="3203848" y="3717032"/>
              <a:ext cx="2700000" cy="2700000"/>
            </a:xfrm>
            <a:prstGeom prst="blockArc">
              <a:avLst>
                <a:gd name="adj1" fmla="val 10797987"/>
                <a:gd name="adj2" fmla="val 21599999"/>
                <a:gd name="adj3" fmla="val 11570"/>
              </a:avLst>
            </a:prstGeom>
            <a:solidFill>
              <a:srgbClr val="FF3300"/>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400" b="0" i="0" u="none" strike="noStrike" cap="none" normalizeH="0" baseline="0">
                <a:ln>
                  <a:noFill/>
                </a:ln>
                <a:solidFill>
                  <a:schemeClr val="tx1"/>
                </a:solidFill>
                <a:effectLst/>
                <a:latin typeface="Arial" charset="0"/>
              </a:endParaRPr>
            </a:p>
          </p:txBody>
        </p:sp>
        <p:sp>
          <p:nvSpPr>
            <p:cNvPr id="30" name="Halbbogen 29"/>
            <p:cNvSpPr>
              <a:spLocks noChangeAspect="1"/>
            </p:cNvSpPr>
            <p:nvPr/>
          </p:nvSpPr>
          <p:spPr bwMode="auto">
            <a:xfrm>
              <a:off x="3581848" y="4095032"/>
              <a:ext cx="1944000" cy="1944000"/>
            </a:xfrm>
            <a:prstGeom prst="blockArc">
              <a:avLst>
                <a:gd name="adj1" fmla="val 10784265"/>
                <a:gd name="adj2" fmla="val 5177"/>
                <a:gd name="adj3" fmla="val 16172"/>
              </a:avLst>
            </a:prstGeom>
            <a:solidFill>
              <a:srgbClr val="FF6600"/>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400" b="0" i="0" u="none" strike="noStrike" cap="none" normalizeH="0" baseline="0">
                <a:ln>
                  <a:noFill/>
                </a:ln>
                <a:solidFill>
                  <a:schemeClr val="tx1"/>
                </a:solidFill>
                <a:effectLst/>
                <a:latin typeface="Arial" charset="0"/>
              </a:endParaRPr>
            </a:p>
          </p:txBody>
        </p:sp>
        <p:sp>
          <p:nvSpPr>
            <p:cNvPr id="31" name="Halbbogen 30"/>
            <p:cNvSpPr>
              <a:spLocks noChangeAspect="1"/>
            </p:cNvSpPr>
            <p:nvPr/>
          </p:nvSpPr>
          <p:spPr bwMode="auto">
            <a:xfrm>
              <a:off x="3959848" y="4473032"/>
              <a:ext cx="1188000" cy="1188000"/>
            </a:xfrm>
            <a:prstGeom prst="blockArc">
              <a:avLst>
                <a:gd name="adj1" fmla="val 10767647"/>
                <a:gd name="adj2" fmla="val 21586972"/>
                <a:gd name="adj3" fmla="val 24185"/>
              </a:avLst>
            </a:prstGeom>
            <a:solidFill>
              <a:srgbClr val="FF9933"/>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CH" sz="1400" b="0" i="0" u="none" strike="noStrike" cap="none" normalizeH="0" baseline="0">
                <a:ln>
                  <a:noFill/>
                </a:ln>
                <a:solidFill>
                  <a:schemeClr val="tx1"/>
                </a:solidFill>
                <a:effectLst/>
                <a:latin typeface="Arial" charset="0"/>
              </a:endParaRPr>
            </a:p>
          </p:txBody>
        </p:sp>
      </p:grpSp>
      <p:sp>
        <p:nvSpPr>
          <p:cNvPr id="4" name="Textfeld 3"/>
          <p:cNvSpPr txBox="1"/>
          <p:nvPr/>
        </p:nvSpPr>
        <p:spPr>
          <a:xfrm>
            <a:off x="3923928" y="5373216"/>
            <a:ext cx="1296144" cy="307777"/>
          </a:xfrm>
          <a:prstGeom prst="rect">
            <a:avLst/>
          </a:prstGeom>
          <a:noFill/>
        </p:spPr>
        <p:txBody>
          <a:bodyPr wrap="square" rtlCol="0">
            <a:spAutoFit/>
          </a:bodyPr>
          <a:lstStyle/>
          <a:p>
            <a:r>
              <a:rPr lang="de-CH" b="1" dirty="0" err="1">
                <a:effectLst>
                  <a:glow rad="63500">
                    <a:schemeClr val="accent3">
                      <a:satMod val="175000"/>
                      <a:alpha val="40000"/>
                    </a:schemeClr>
                  </a:glow>
                </a:effectLst>
                <a:latin typeface="Arial Narrow" panose="020B0606020202030204" pitchFamily="34" charset="0"/>
              </a:rPr>
              <a:t>Respirare</a:t>
            </a:r>
            <a:endParaRPr lang="de-CH" b="1" dirty="0">
              <a:effectLst>
                <a:glow rad="63500">
                  <a:schemeClr val="accent3">
                    <a:satMod val="175000"/>
                    <a:alpha val="40000"/>
                  </a:schemeClr>
                </a:glow>
              </a:effectLst>
              <a:latin typeface="Arial Narrow" panose="020B0606020202030204" pitchFamily="34" charset="0"/>
            </a:endParaRPr>
          </a:p>
        </p:txBody>
      </p:sp>
      <p:sp>
        <p:nvSpPr>
          <p:cNvPr id="34" name="Textfeld 33"/>
          <p:cNvSpPr txBox="1"/>
          <p:nvPr/>
        </p:nvSpPr>
        <p:spPr>
          <a:xfrm>
            <a:off x="3563888" y="5589240"/>
            <a:ext cx="648072" cy="307777"/>
          </a:xfrm>
          <a:prstGeom prst="rect">
            <a:avLst/>
          </a:prstGeom>
          <a:noFill/>
        </p:spPr>
        <p:txBody>
          <a:bodyPr wrap="square" rtlCol="0">
            <a:spAutoFit/>
          </a:bodyPr>
          <a:lstStyle/>
          <a:p>
            <a:r>
              <a:rPr lang="de-CH" b="1" dirty="0" err="1">
                <a:effectLst>
                  <a:glow rad="63500">
                    <a:schemeClr val="accent3">
                      <a:satMod val="175000"/>
                      <a:alpha val="40000"/>
                    </a:schemeClr>
                  </a:glow>
                </a:effectLst>
                <a:latin typeface="Arial Narrow" panose="020B0606020202030204" pitchFamily="34" charset="0"/>
              </a:rPr>
              <a:t>Mirare</a:t>
            </a:r>
            <a:endParaRPr lang="de-CH" b="1" dirty="0">
              <a:effectLst>
                <a:glow rad="63500">
                  <a:schemeClr val="accent3">
                    <a:satMod val="175000"/>
                    <a:alpha val="40000"/>
                  </a:schemeClr>
                </a:glow>
              </a:effectLst>
              <a:latin typeface="Arial Narrow" panose="020B0606020202030204" pitchFamily="34" charset="0"/>
            </a:endParaRPr>
          </a:p>
        </p:txBody>
      </p:sp>
      <p:sp>
        <p:nvSpPr>
          <p:cNvPr id="35" name="Textfeld 34"/>
          <p:cNvSpPr txBox="1"/>
          <p:nvPr/>
        </p:nvSpPr>
        <p:spPr>
          <a:xfrm>
            <a:off x="4644008" y="5589240"/>
            <a:ext cx="864096" cy="307777"/>
          </a:xfrm>
          <a:prstGeom prst="rect">
            <a:avLst/>
          </a:prstGeom>
          <a:noFill/>
        </p:spPr>
        <p:txBody>
          <a:bodyPr wrap="square" rtlCol="0">
            <a:spAutoFit/>
          </a:bodyPr>
          <a:lstStyle/>
          <a:p>
            <a:r>
              <a:rPr lang="de-CH" b="1" dirty="0" err="1">
                <a:effectLst>
                  <a:glow rad="63500">
                    <a:schemeClr val="accent3">
                      <a:satMod val="175000"/>
                      <a:alpha val="40000"/>
                    </a:schemeClr>
                  </a:glow>
                </a:effectLst>
                <a:latin typeface="Arial Narrow" panose="020B0606020202030204" pitchFamily="34" charset="0"/>
              </a:rPr>
              <a:t>Scattare</a:t>
            </a:r>
            <a:endParaRPr lang="de-CH" b="1" dirty="0">
              <a:effectLst>
                <a:glow rad="63500">
                  <a:schemeClr val="accent3">
                    <a:satMod val="175000"/>
                    <a:alpha val="40000"/>
                  </a:schemeClr>
                </a:glow>
              </a:effectLst>
              <a:latin typeface="Arial Narrow" panose="020B0606020202030204" pitchFamily="34" charset="0"/>
            </a:endParaRPr>
          </a:p>
        </p:txBody>
      </p:sp>
      <p:sp>
        <p:nvSpPr>
          <p:cNvPr id="36" name="Textfeld 35"/>
          <p:cNvSpPr txBox="1"/>
          <p:nvPr/>
        </p:nvSpPr>
        <p:spPr>
          <a:xfrm>
            <a:off x="827584" y="5949280"/>
            <a:ext cx="3096344" cy="369332"/>
          </a:xfrm>
          <a:prstGeom prst="rect">
            <a:avLst/>
          </a:prstGeom>
          <a:solidFill>
            <a:schemeClr val="bg1"/>
          </a:solidFill>
        </p:spPr>
        <p:txBody>
          <a:bodyPr wrap="square" rtlCol="0">
            <a:spAutoFit/>
          </a:bodyPr>
          <a:lstStyle/>
          <a:p>
            <a:pPr algn="r"/>
            <a:r>
              <a:rPr lang="de-CH" sz="1800" dirty="0" err="1">
                <a:ln w="0">
                  <a:noFill/>
                  <a:prstDash val="solid"/>
                </a:ln>
                <a:solidFill>
                  <a:srgbClr val="FF9933"/>
                </a:solidFill>
                <a:latin typeface="Arial Black" panose="020B0A04020102020204" pitchFamily="34" charset="0"/>
              </a:rPr>
              <a:t>Elementi</a:t>
            </a:r>
            <a:r>
              <a:rPr lang="de-CH" sz="1800" dirty="0">
                <a:ln w="0">
                  <a:noFill/>
                  <a:prstDash val="solid"/>
                </a:ln>
                <a:solidFill>
                  <a:srgbClr val="FF9933"/>
                </a:solidFill>
                <a:latin typeface="Arial Black" panose="020B0A04020102020204" pitchFamily="34" charset="0"/>
              </a:rPr>
              <a:t> </a:t>
            </a:r>
            <a:r>
              <a:rPr lang="de-CH" sz="1800" dirty="0" err="1">
                <a:ln w="0">
                  <a:noFill/>
                  <a:prstDash val="solid"/>
                </a:ln>
                <a:solidFill>
                  <a:srgbClr val="FF9933"/>
                </a:solidFill>
                <a:latin typeface="Arial Black" panose="020B0A04020102020204" pitchFamily="34" charset="0"/>
              </a:rPr>
              <a:t>Fondamentali</a:t>
            </a:r>
            <a:endParaRPr lang="de-CH" sz="1800" dirty="0">
              <a:ln w="0">
                <a:noFill/>
                <a:prstDash val="solid"/>
              </a:ln>
              <a:solidFill>
                <a:srgbClr val="FF9933"/>
              </a:solidFill>
              <a:latin typeface="Arial Black" panose="020B0A04020102020204" pitchFamily="34" charset="0"/>
            </a:endParaRPr>
          </a:p>
        </p:txBody>
      </p:sp>
      <p:sp>
        <p:nvSpPr>
          <p:cNvPr id="37" name="Textfeld 36"/>
          <p:cNvSpPr txBox="1"/>
          <p:nvPr/>
        </p:nvSpPr>
        <p:spPr>
          <a:xfrm>
            <a:off x="0" y="5586805"/>
            <a:ext cx="3347864" cy="369332"/>
          </a:xfrm>
          <a:prstGeom prst="rect">
            <a:avLst/>
          </a:prstGeom>
          <a:solidFill>
            <a:schemeClr val="bg1"/>
          </a:solidFill>
        </p:spPr>
        <p:txBody>
          <a:bodyPr wrap="square" rtlCol="0">
            <a:spAutoFit/>
          </a:bodyPr>
          <a:lstStyle/>
          <a:p>
            <a:pPr algn="r"/>
            <a:r>
              <a:rPr lang="de-CH" sz="1800" dirty="0" err="1">
                <a:ln w="0">
                  <a:noFill/>
                  <a:prstDash val="solid"/>
                </a:ln>
                <a:solidFill>
                  <a:srgbClr val="FF6600"/>
                </a:solidFill>
                <a:latin typeface="Arial Black" panose="020B0A04020102020204" pitchFamily="34" charset="0"/>
              </a:rPr>
              <a:t>Movimenti</a:t>
            </a:r>
            <a:r>
              <a:rPr lang="de-CH" sz="1800" dirty="0">
                <a:ln w="0">
                  <a:noFill/>
                  <a:prstDash val="solid"/>
                </a:ln>
                <a:solidFill>
                  <a:srgbClr val="FF6600"/>
                </a:solidFill>
                <a:latin typeface="Arial Black" panose="020B0A04020102020204" pitchFamily="34" charset="0"/>
              </a:rPr>
              <a:t> </a:t>
            </a:r>
            <a:r>
              <a:rPr lang="de-CH" sz="1800" dirty="0" err="1">
                <a:ln w="0">
                  <a:noFill/>
                  <a:prstDash val="solid"/>
                </a:ln>
                <a:solidFill>
                  <a:srgbClr val="FF6600"/>
                </a:solidFill>
                <a:latin typeface="Arial Black" panose="020B0A04020102020204" pitchFamily="34" charset="0"/>
              </a:rPr>
              <a:t>Fondamentali</a:t>
            </a:r>
            <a:endParaRPr lang="de-CH" sz="1800" dirty="0">
              <a:ln w="0">
                <a:noFill/>
                <a:prstDash val="solid"/>
              </a:ln>
              <a:solidFill>
                <a:srgbClr val="FF6600"/>
              </a:solidFill>
              <a:latin typeface="Arial Black" panose="020B0A04020102020204" pitchFamily="34" charset="0"/>
            </a:endParaRPr>
          </a:p>
        </p:txBody>
      </p:sp>
      <p:sp>
        <p:nvSpPr>
          <p:cNvPr id="38" name="Textfeld 37"/>
          <p:cNvSpPr txBox="1"/>
          <p:nvPr/>
        </p:nvSpPr>
        <p:spPr>
          <a:xfrm>
            <a:off x="107504" y="5229200"/>
            <a:ext cx="2699792" cy="369332"/>
          </a:xfrm>
          <a:prstGeom prst="rect">
            <a:avLst/>
          </a:prstGeom>
          <a:solidFill>
            <a:schemeClr val="bg1"/>
          </a:solidFill>
        </p:spPr>
        <p:txBody>
          <a:bodyPr wrap="square" rtlCol="0">
            <a:spAutoFit/>
          </a:bodyPr>
          <a:lstStyle/>
          <a:p>
            <a:pPr algn="r"/>
            <a:r>
              <a:rPr lang="de-CH" sz="1800" dirty="0" err="1">
                <a:ln w="0">
                  <a:noFill/>
                  <a:prstDash val="solid"/>
                </a:ln>
                <a:solidFill>
                  <a:srgbClr val="FF3300"/>
                </a:solidFill>
                <a:latin typeface="Arial Black" panose="020B0A04020102020204" pitchFamily="34" charset="0"/>
              </a:rPr>
              <a:t>Varianti</a:t>
            </a:r>
            <a:r>
              <a:rPr lang="de-CH" sz="1800" dirty="0">
                <a:ln w="0">
                  <a:noFill/>
                  <a:prstDash val="solid"/>
                </a:ln>
                <a:solidFill>
                  <a:srgbClr val="FF3300"/>
                </a:solidFill>
                <a:latin typeface="Arial Black" panose="020B0A04020102020204" pitchFamily="34" charset="0"/>
              </a:rPr>
              <a:t> di forma</a:t>
            </a:r>
          </a:p>
        </p:txBody>
      </p:sp>
      <p:sp>
        <p:nvSpPr>
          <p:cNvPr id="39" name="Textfeld 38"/>
          <p:cNvSpPr txBox="1"/>
          <p:nvPr/>
        </p:nvSpPr>
        <p:spPr>
          <a:xfrm>
            <a:off x="3059832" y="5085184"/>
            <a:ext cx="1296144" cy="307777"/>
          </a:xfrm>
          <a:prstGeom prst="rect">
            <a:avLst/>
          </a:prstGeom>
          <a:noFill/>
        </p:spPr>
        <p:txBody>
          <a:bodyPr wrap="square" rtlCol="0">
            <a:spAutoFit/>
          </a:bodyPr>
          <a:lstStyle/>
          <a:p>
            <a:r>
              <a:rPr lang="de-CH" b="1" dirty="0" err="1">
                <a:effectLst>
                  <a:glow rad="63500">
                    <a:schemeClr val="accent3">
                      <a:satMod val="175000"/>
                      <a:alpha val="40000"/>
                    </a:schemeClr>
                  </a:glow>
                </a:effectLst>
                <a:latin typeface="Arial Narrow" panose="020B0606020202030204" pitchFamily="34" charset="0"/>
              </a:rPr>
              <a:t>Imbracciare</a:t>
            </a:r>
            <a:endParaRPr lang="de-CH" b="1" dirty="0">
              <a:effectLst>
                <a:glow rad="63500">
                  <a:schemeClr val="accent3">
                    <a:satMod val="175000"/>
                    <a:alpha val="40000"/>
                  </a:schemeClr>
                </a:glow>
              </a:effectLst>
              <a:latin typeface="Arial Narrow" panose="020B0606020202030204" pitchFamily="34" charset="0"/>
            </a:endParaRPr>
          </a:p>
        </p:txBody>
      </p:sp>
      <p:sp>
        <p:nvSpPr>
          <p:cNvPr id="40" name="Textfeld 39"/>
          <p:cNvSpPr txBox="1"/>
          <p:nvPr/>
        </p:nvSpPr>
        <p:spPr>
          <a:xfrm>
            <a:off x="5580112" y="5805264"/>
            <a:ext cx="792088" cy="307777"/>
          </a:xfrm>
          <a:prstGeom prst="rect">
            <a:avLst/>
          </a:prstGeom>
          <a:noFill/>
        </p:spPr>
        <p:txBody>
          <a:bodyPr wrap="square" rtlCol="0">
            <a:spAutoFit/>
          </a:bodyPr>
          <a:lstStyle/>
          <a:p>
            <a:r>
              <a:rPr lang="de-CH" b="1" dirty="0" err="1">
                <a:solidFill>
                  <a:schemeClr val="tx1">
                    <a:lumMod val="65000"/>
                    <a:lumOff val="35000"/>
                  </a:schemeClr>
                </a:solidFill>
                <a:effectLst>
                  <a:glow rad="63500">
                    <a:schemeClr val="accent3">
                      <a:satMod val="175000"/>
                      <a:alpha val="40000"/>
                    </a:schemeClr>
                  </a:glow>
                </a:effectLst>
                <a:latin typeface="Arial Narrow" panose="020B0606020202030204" pitchFamily="34" charset="0"/>
              </a:rPr>
              <a:t>Tenere</a:t>
            </a:r>
            <a:endParaRPr lang="de-CH" b="1" dirty="0">
              <a:solidFill>
                <a:schemeClr val="tx1">
                  <a:lumMod val="65000"/>
                  <a:lumOff val="35000"/>
                </a:schemeClr>
              </a:solidFill>
              <a:effectLst>
                <a:glow rad="63500">
                  <a:schemeClr val="accent3">
                    <a:satMod val="175000"/>
                    <a:alpha val="40000"/>
                  </a:schemeClr>
                </a:glow>
              </a:effectLst>
              <a:latin typeface="Arial Narrow" panose="020B0606020202030204" pitchFamily="34" charset="0"/>
            </a:endParaRPr>
          </a:p>
        </p:txBody>
      </p:sp>
      <p:sp>
        <p:nvSpPr>
          <p:cNvPr id="41" name="Textfeld 40"/>
          <p:cNvSpPr txBox="1"/>
          <p:nvPr/>
        </p:nvSpPr>
        <p:spPr>
          <a:xfrm>
            <a:off x="4932040" y="5085184"/>
            <a:ext cx="1080120" cy="307777"/>
          </a:xfrm>
          <a:prstGeom prst="rect">
            <a:avLst/>
          </a:prstGeom>
          <a:noFill/>
        </p:spPr>
        <p:txBody>
          <a:bodyPr wrap="square" rtlCol="0">
            <a:spAutoFit/>
          </a:bodyPr>
          <a:lstStyle/>
          <a:p>
            <a:r>
              <a:rPr lang="de-CH" b="1" dirty="0" err="1">
                <a:solidFill>
                  <a:schemeClr val="tx1">
                    <a:lumMod val="65000"/>
                    <a:lumOff val="35000"/>
                  </a:schemeClr>
                </a:solidFill>
                <a:effectLst>
                  <a:glow rad="63500">
                    <a:schemeClr val="accent3">
                      <a:satMod val="175000"/>
                      <a:alpha val="40000"/>
                    </a:schemeClr>
                  </a:glow>
                </a:effectLst>
                <a:latin typeface="Arial Narrow" panose="020B0606020202030204" pitchFamily="34" charset="0"/>
              </a:rPr>
              <a:t>Ottimizzare</a:t>
            </a:r>
            <a:endParaRPr lang="de-CH" b="1" dirty="0">
              <a:solidFill>
                <a:schemeClr val="tx1">
                  <a:lumMod val="65000"/>
                  <a:lumOff val="35000"/>
                </a:schemeClr>
              </a:solidFill>
              <a:effectLst>
                <a:glow rad="63500">
                  <a:schemeClr val="accent3">
                    <a:satMod val="175000"/>
                    <a:alpha val="40000"/>
                  </a:schemeClr>
                </a:glow>
              </a:effectLst>
              <a:latin typeface="Arial Narrow" panose="020B0606020202030204" pitchFamily="34" charset="0"/>
            </a:endParaRPr>
          </a:p>
        </p:txBody>
      </p:sp>
      <p:sp>
        <p:nvSpPr>
          <p:cNvPr id="42" name="Textfeld 41"/>
          <p:cNvSpPr txBox="1"/>
          <p:nvPr/>
        </p:nvSpPr>
        <p:spPr>
          <a:xfrm>
            <a:off x="3851920" y="4653136"/>
            <a:ext cx="1152128" cy="523220"/>
          </a:xfrm>
          <a:prstGeom prst="rect">
            <a:avLst/>
          </a:prstGeom>
          <a:noFill/>
        </p:spPr>
        <p:txBody>
          <a:bodyPr wrap="square" rtlCol="0">
            <a:spAutoFit/>
          </a:bodyPr>
          <a:lstStyle/>
          <a:p>
            <a:r>
              <a:rPr lang="de-CH" b="1" dirty="0" err="1">
                <a:solidFill>
                  <a:schemeClr val="tx1">
                    <a:lumMod val="65000"/>
                    <a:lumOff val="35000"/>
                  </a:schemeClr>
                </a:solidFill>
                <a:effectLst>
                  <a:glow rad="63500">
                    <a:schemeClr val="accent3">
                      <a:satMod val="175000"/>
                      <a:alpha val="40000"/>
                    </a:schemeClr>
                  </a:glow>
                </a:effectLst>
                <a:latin typeface="Arial Narrow" panose="020B0606020202030204" pitchFamily="34" charset="0"/>
              </a:rPr>
              <a:t>Controllare</a:t>
            </a:r>
            <a:r>
              <a:rPr lang="de-CH" b="1" dirty="0">
                <a:solidFill>
                  <a:schemeClr val="tx1">
                    <a:lumMod val="65000"/>
                    <a:lumOff val="35000"/>
                  </a:schemeClr>
                </a:solidFill>
                <a:effectLst>
                  <a:glow rad="63500">
                    <a:schemeClr val="accent3">
                      <a:satMod val="175000"/>
                      <a:alpha val="40000"/>
                    </a:schemeClr>
                  </a:glow>
                </a:effectLst>
                <a:latin typeface="Arial Narrow" panose="020B0606020202030204" pitchFamily="34" charset="0"/>
              </a:rPr>
              <a:t> e </a:t>
            </a:r>
            <a:r>
              <a:rPr lang="de-CH" b="1" dirty="0" err="1">
                <a:solidFill>
                  <a:schemeClr val="tx1">
                    <a:lumMod val="65000"/>
                    <a:lumOff val="35000"/>
                  </a:schemeClr>
                </a:solidFill>
                <a:effectLst>
                  <a:glow rad="63500">
                    <a:schemeClr val="accent3">
                      <a:satMod val="175000"/>
                      <a:alpha val="40000"/>
                    </a:schemeClr>
                  </a:glow>
                </a:effectLst>
                <a:latin typeface="Arial Narrow" panose="020B0606020202030204" pitchFamily="34" charset="0"/>
              </a:rPr>
              <a:t>reagire</a:t>
            </a:r>
            <a:endParaRPr lang="de-CH" b="1" dirty="0">
              <a:solidFill>
                <a:schemeClr val="tx1">
                  <a:lumMod val="65000"/>
                  <a:lumOff val="35000"/>
                </a:schemeClr>
              </a:solidFill>
              <a:effectLst>
                <a:glow rad="63500">
                  <a:schemeClr val="accent3">
                    <a:satMod val="175000"/>
                    <a:alpha val="40000"/>
                  </a:schemeClr>
                </a:glow>
              </a:effectLst>
              <a:latin typeface="Arial Narrow" panose="020B0606020202030204" pitchFamily="34" charset="0"/>
            </a:endParaRPr>
          </a:p>
        </p:txBody>
      </p:sp>
      <p:sp>
        <p:nvSpPr>
          <p:cNvPr id="43" name="Textfeld 42"/>
          <p:cNvSpPr txBox="1"/>
          <p:nvPr/>
        </p:nvSpPr>
        <p:spPr>
          <a:xfrm>
            <a:off x="4427984" y="4221088"/>
            <a:ext cx="1080120" cy="307777"/>
          </a:xfrm>
          <a:prstGeom prst="rect">
            <a:avLst/>
          </a:prstGeom>
          <a:noFill/>
        </p:spPr>
        <p:txBody>
          <a:bodyPr wrap="square" rtlCol="0">
            <a:spAutoFit/>
          </a:bodyPr>
          <a:lstStyle/>
          <a:p>
            <a:r>
              <a:rPr lang="de-CH" b="1" dirty="0" err="1">
                <a:solidFill>
                  <a:schemeClr val="tx1">
                    <a:lumMod val="65000"/>
                    <a:lumOff val="35000"/>
                  </a:schemeClr>
                </a:solidFill>
                <a:effectLst>
                  <a:glow rad="63500">
                    <a:schemeClr val="accent3">
                      <a:satMod val="175000"/>
                      <a:alpha val="40000"/>
                    </a:schemeClr>
                  </a:glow>
                </a:effectLst>
                <a:latin typeface="Arial Narrow" panose="020B0606020202030204" pitchFamily="34" charset="0"/>
              </a:rPr>
              <a:t>Ritmare</a:t>
            </a:r>
            <a:endParaRPr lang="de-CH" b="1" dirty="0">
              <a:solidFill>
                <a:schemeClr val="tx1">
                  <a:lumMod val="65000"/>
                  <a:lumOff val="35000"/>
                </a:schemeClr>
              </a:solidFill>
              <a:effectLst>
                <a:glow rad="63500">
                  <a:schemeClr val="accent3">
                    <a:satMod val="175000"/>
                    <a:alpha val="40000"/>
                  </a:schemeClr>
                </a:glow>
              </a:effectLst>
              <a:latin typeface="Arial Narrow" panose="020B0606020202030204" pitchFamily="34" charset="0"/>
            </a:endParaRPr>
          </a:p>
        </p:txBody>
      </p:sp>
      <p:sp>
        <p:nvSpPr>
          <p:cNvPr id="44" name="Textfeld 43"/>
          <p:cNvSpPr txBox="1"/>
          <p:nvPr/>
        </p:nvSpPr>
        <p:spPr>
          <a:xfrm>
            <a:off x="3059832" y="4293096"/>
            <a:ext cx="1368152" cy="307777"/>
          </a:xfrm>
          <a:prstGeom prst="rect">
            <a:avLst/>
          </a:prstGeom>
          <a:noFill/>
        </p:spPr>
        <p:txBody>
          <a:bodyPr wrap="square" rtlCol="0">
            <a:spAutoFit/>
          </a:bodyPr>
          <a:lstStyle/>
          <a:p>
            <a:r>
              <a:rPr lang="de-CH" b="1" dirty="0" err="1">
                <a:solidFill>
                  <a:schemeClr val="tx1">
                    <a:lumMod val="65000"/>
                    <a:lumOff val="35000"/>
                  </a:schemeClr>
                </a:solidFill>
                <a:effectLst>
                  <a:glow rad="63500">
                    <a:schemeClr val="accent3">
                      <a:satMod val="175000"/>
                      <a:alpha val="40000"/>
                    </a:schemeClr>
                  </a:glow>
                </a:effectLst>
                <a:latin typeface="Arial Narrow" panose="020B0606020202030204" pitchFamily="34" charset="0"/>
              </a:rPr>
              <a:t>Economizzare</a:t>
            </a:r>
            <a:endParaRPr lang="de-CH" b="1" dirty="0">
              <a:solidFill>
                <a:schemeClr val="tx1">
                  <a:lumMod val="65000"/>
                  <a:lumOff val="35000"/>
                </a:schemeClr>
              </a:solidFill>
              <a:effectLst>
                <a:glow rad="63500">
                  <a:schemeClr val="accent3">
                    <a:satMod val="175000"/>
                    <a:alpha val="40000"/>
                  </a:schemeClr>
                </a:glow>
              </a:effectLst>
              <a:latin typeface="Arial Narrow" panose="020B0606020202030204" pitchFamily="34" charset="0"/>
            </a:endParaRPr>
          </a:p>
        </p:txBody>
      </p:sp>
      <p:sp>
        <p:nvSpPr>
          <p:cNvPr id="45" name="Textfeld 44"/>
          <p:cNvSpPr txBox="1"/>
          <p:nvPr/>
        </p:nvSpPr>
        <p:spPr>
          <a:xfrm>
            <a:off x="5436096" y="4581128"/>
            <a:ext cx="1080120" cy="307777"/>
          </a:xfrm>
          <a:prstGeom prst="rect">
            <a:avLst/>
          </a:prstGeom>
          <a:noFill/>
        </p:spPr>
        <p:txBody>
          <a:bodyPr wrap="square" rtlCol="0">
            <a:spAutoFit/>
          </a:bodyPr>
          <a:lstStyle/>
          <a:p>
            <a:r>
              <a:rPr lang="de-CH" b="1" dirty="0" err="1">
                <a:solidFill>
                  <a:schemeClr val="tx1">
                    <a:lumMod val="65000"/>
                    <a:lumOff val="35000"/>
                  </a:schemeClr>
                </a:solidFill>
                <a:effectLst>
                  <a:glow rad="63500">
                    <a:schemeClr val="accent3">
                      <a:satMod val="175000"/>
                      <a:alpha val="40000"/>
                    </a:schemeClr>
                  </a:glow>
                </a:effectLst>
                <a:latin typeface="Arial Narrow" panose="020B0606020202030204" pitchFamily="34" charset="0"/>
              </a:rPr>
              <a:t>Precisare</a:t>
            </a:r>
            <a:endParaRPr lang="de-CH" b="1" dirty="0">
              <a:solidFill>
                <a:schemeClr val="tx1">
                  <a:lumMod val="65000"/>
                  <a:lumOff val="35000"/>
                </a:schemeClr>
              </a:solidFill>
              <a:effectLst>
                <a:glow rad="63500">
                  <a:schemeClr val="accent3">
                    <a:satMod val="175000"/>
                    <a:alpha val="40000"/>
                  </a:schemeClr>
                </a:glow>
              </a:effectLst>
              <a:latin typeface="Arial Narrow" panose="020B0606020202030204" pitchFamily="34" charset="0"/>
            </a:endParaRPr>
          </a:p>
        </p:txBody>
      </p:sp>
    </p:spTree>
    <p:extLst>
      <p:ext uri="{BB962C8B-B14F-4D97-AF65-F5344CB8AC3E}">
        <p14:creationId xmlns:p14="http://schemas.microsoft.com/office/powerpoint/2010/main" val="313987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0"/>
                                        </p:tgtEl>
                                        <p:attrNameLst>
                                          <p:attrName>style.visibility</p:attrName>
                                        </p:attrNameLst>
                                      </p:cBhvr>
                                      <p:to>
                                        <p:strVal val="visible"/>
                                      </p:to>
                                    </p:set>
                                    <p:animEffect transition="in" filter="fade">
                                      <p:cBhvr>
                                        <p:cTn id="18" dur="500"/>
                                        <p:tgtEl>
                                          <p:spTgt spid="9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435"/>
                                        </p:tgtEl>
                                        <p:attrNameLst>
                                          <p:attrName>style.visibility</p:attrName>
                                        </p:attrNameLst>
                                      </p:cBhvr>
                                      <p:to>
                                        <p:strVal val="visible"/>
                                      </p:to>
                                    </p:set>
                                    <p:animEffect transition="in" filter="fade">
                                      <p:cBhvr>
                                        <p:cTn id="33" dur="500"/>
                                        <p:tgtEl>
                                          <p:spTgt spid="18435"/>
                                        </p:tgtEl>
                                      </p:cBhvr>
                                    </p:animEffect>
                                  </p:childTnLst>
                                </p:cTn>
                              </p:par>
                              <p:par>
                                <p:cTn id="34" presetID="10" presetClass="entr" presetSubtype="0" fill="hold"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500"/>
                                        <p:tgtEl>
                                          <p:spTgt spid="51"/>
                                        </p:tgtEl>
                                      </p:cBhvr>
                                    </p:animEffect>
                                  </p:childTnLst>
                                </p:cTn>
                              </p:par>
                              <p:par>
                                <p:cTn id="37" presetID="10" presetClass="entr" presetSubtype="0" fill="hold" nodeType="with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0" grpId="0"/>
      <p:bldP spid="91" grpId="0"/>
      <p:bldP spid="99" grpId="0"/>
      <p:bldP spid="49" grpId="0"/>
      <p:bldP spid="5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26"/>
          <p:cNvSpPr>
            <a:spLocks noGrp="1" noChangeArrowheads="1"/>
          </p:cNvSpPr>
          <p:nvPr>
            <p:ph type="title"/>
          </p:nvPr>
        </p:nvSpPr>
        <p:spPr>
          <a:xfrm>
            <a:off x="251221" y="44624"/>
            <a:ext cx="7777163" cy="1143000"/>
          </a:xfrm>
        </p:spPr>
        <p:txBody>
          <a:bodyPr/>
          <a:lstStyle/>
          <a:p>
            <a:pPr eaLnBrk="1" hangingPunct="1"/>
            <a:r>
              <a:rPr lang="it-IT" b="1" dirty="0"/>
              <a:t>Memoria nell’apprendimento</a:t>
            </a:r>
          </a:p>
        </p:txBody>
      </p:sp>
      <p:pic>
        <p:nvPicPr>
          <p:cNvPr id="1843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33" y="1741785"/>
            <a:ext cx="747713"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11"/>
          <p:cNvSpPr>
            <a:spLocks/>
          </p:cNvSpPr>
          <p:nvPr/>
        </p:nvSpPr>
        <p:spPr bwMode="auto">
          <a:xfrm>
            <a:off x="179513" y="1844824"/>
            <a:ext cx="3168351" cy="3385866"/>
          </a:xfrm>
          <a:custGeom>
            <a:avLst/>
            <a:gdLst>
              <a:gd name="T0" fmla="*/ 0 w 2151"/>
              <a:gd name="T1" fmla="*/ 0 h 2272"/>
              <a:gd name="T2" fmla="*/ 1577 w 2151"/>
              <a:gd name="T3" fmla="*/ 0 h 2272"/>
              <a:gd name="T4" fmla="*/ 1577 w 2151"/>
              <a:gd name="T5" fmla="*/ 763 h 2272"/>
              <a:gd name="T6" fmla="*/ 1865 w 2151"/>
              <a:gd name="T7" fmla="*/ 763 h 2272"/>
              <a:gd name="T8" fmla="*/ 1865 w 2151"/>
              <a:gd name="T9" fmla="*/ 390 h 2272"/>
              <a:gd name="T10" fmla="*/ 2151 w 2151"/>
              <a:gd name="T11" fmla="*/ 1136 h 2272"/>
              <a:gd name="T12" fmla="*/ 1865 w 2151"/>
              <a:gd name="T13" fmla="*/ 1883 h 2272"/>
              <a:gd name="T14" fmla="*/ 1865 w 2151"/>
              <a:gd name="T15" fmla="*/ 1509 h 2272"/>
              <a:gd name="T16" fmla="*/ 1577 w 2151"/>
              <a:gd name="T17" fmla="*/ 1509 h 2272"/>
              <a:gd name="T18" fmla="*/ 1577 w 2151"/>
              <a:gd name="T19" fmla="*/ 2272 h 2272"/>
              <a:gd name="T20" fmla="*/ 0 w 2151"/>
              <a:gd name="T21" fmla="*/ 2272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1" h="2272">
                <a:moveTo>
                  <a:pt x="0" y="0"/>
                </a:moveTo>
                <a:lnTo>
                  <a:pt x="1577" y="0"/>
                </a:lnTo>
                <a:lnTo>
                  <a:pt x="1577" y="763"/>
                </a:lnTo>
                <a:lnTo>
                  <a:pt x="1865" y="763"/>
                </a:lnTo>
                <a:lnTo>
                  <a:pt x="1865" y="390"/>
                </a:lnTo>
                <a:lnTo>
                  <a:pt x="2151" y="1136"/>
                </a:lnTo>
                <a:lnTo>
                  <a:pt x="1865" y="1883"/>
                </a:lnTo>
                <a:lnTo>
                  <a:pt x="1865" y="1509"/>
                </a:lnTo>
                <a:lnTo>
                  <a:pt x="1577" y="1509"/>
                </a:lnTo>
                <a:lnTo>
                  <a:pt x="1577" y="2272"/>
                </a:lnTo>
                <a:lnTo>
                  <a:pt x="0" y="2272"/>
                </a:lnTo>
              </a:path>
            </a:pathLst>
          </a:custGeom>
          <a:noFill/>
          <a:ln w="349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grpSp>
        <p:nvGrpSpPr>
          <p:cNvPr id="18443" name="Gruppieren 18442"/>
          <p:cNvGrpSpPr/>
          <p:nvPr/>
        </p:nvGrpSpPr>
        <p:grpSpPr>
          <a:xfrm>
            <a:off x="395536" y="1916832"/>
            <a:ext cx="1258079" cy="3204885"/>
            <a:chOff x="395536" y="1916832"/>
            <a:chExt cx="1258079" cy="3204885"/>
          </a:xfrm>
        </p:grpSpPr>
        <p:pic>
          <p:nvPicPr>
            <p:cNvPr id="18438"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080" b="20603"/>
            <a:stretch/>
          </p:blipFill>
          <p:spPr bwMode="auto">
            <a:xfrm>
              <a:off x="395536" y="3162433"/>
              <a:ext cx="68564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359" y="3698349"/>
              <a:ext cx="468000" cy="742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6359" y="2452748"/>
              <a:ext cx="324000" cy="64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678" y="1916832"/>
              <a:ext cx="551363"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4359" y="4509120"/>
              <a:ext cx="468000" cy="61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2"/>
            <p:cNvSpPr>
              <a:spLocks noChangeArrowheads="1"/>
            </p:cNvSpPr>
            <p:nvPr/>
          </p:nvSpPr>
          <p:spPr bwMode="auto">
            <a:xfrm>
              <a:off x="1132670" y="2060848"/>
              <a:ext cx="3958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b="0" i="0" u="none" strike="noStrike" cap="none" normalizeH="0" baseline="0" dirty="0">
                  <a:ln>
                    <a:noFill/>
                  </a:ln>
                  <a:solidFill>
                    <a:srgbClr val="000000"/>
                  </a:solidFill>
                  <a:effectLst/>
                  <a:latin typeface="Arial" pitchFamily="34" charset="0"/>
                  <a:cs typeface="Arial" pitchFamily="34" charset="0"/>
                </a:rPr>
                <a:t>Vista</a:t>
              </a:r>
              <a:endParaRPr kumimoji="0" lang="de-DE" altLang="de-DE" b="0" i="0" u="none" strike="noStrike" cap="none" normalizeH="0" baseline="0" dirty="0">
                <a:ln>
                  <a:noFill/>
                </a:ln>
                <a:solidFill>
                  <a:schemeClr val="tx1"/>
                </a:solidFill>
                <a:effectLst/>
                <a:latin typeface="Arial" pitchFamily="34" charset="0"/>
                <a:cs typeface="Arial" pitchFamily="34" charset="0"/>
              </a:endParaRPr>
            </a:p>
          </p:txBody>
        </p:sp>
        <p:sp>
          <p:nvSpPr>
            <p:cNvPr id="12" name="Rectangle 13"/>
            <p:cNvSpPr>
              <a:spLocks noChangeArrowheads="1"/>
            </p:cNvSpPr>
            <p:nvPr/>
          </p:nvSpPr>
          <p:spPr bwMode="auto">
            <a:xfrm>
              <a:off x="1007604" y="4059070"/>
              <a:ext cx="64601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b="0" i="0" u="none" strike="noStrike" cap="none" normalizeH="0" baseline="0" dirty="0" err="1">
                  <a:ln>
                    <a:noFill/>
                  </a:ln>
                  <a:solidFill>
                    <a:srgbClr val="000000"/>
                  </a:solidFill>
                  <a:effectLst/>
                  <a:latin typeface="Arial" pitchFamily="34" charset="0"/>
                  <a:cs typeface="Arial" pitchFamily="34" charset="0"/>
                </a:rPr>
                <a:t>Odorato</a:t>
              </a:r>
              <a:endParaRPr kumimoji="0" lang="de-DE" altLang="de-DE" b="0" i="0" u="none" strike="noStrike" cap="none" normalizeH="0" baseline="0" dirty="0">
                <a:ln>
                  <a:noFill/>
                </a:ln>
                <a:solidFill>
                  <a:schemeClr val="tx1"/>
                </a:solidFill>
                <a:effectLst/>
                <a:latin typeface="Arial" pitchFamily="34" charset="0"/>
                <a:cs typeface="Arial" pitchFamily="34" charset="0"/>
              </a:endParaRPr>
            </a:p>
          </p:txBody>
        </p:sp>
        <p:sp>
          <p:nvSpPr>
            <p:cNvPr id="13" name="Rectangle 14"/>
            <p:cNvSpPr>
              <a:spLocks noChangeArrowheads="1"/>
            </p:cNvSpPr>
            <p:nvPr/>
          </p:nvSpPr>
          <p:spPr bwMode="auto">
            <a:xfrm>
              <a:off x="1136966" y="3392996"/>
              <a:ext cx="3872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b="0" i="0" u="none" strike="noStrike" cap="none" normalizeH="0" baseline="0" dirty="0" err="1">
                  <a:ln>
                    <a:noFill/>
                  </a:ln>
                  <a:solidFill>
                    <a:srgbClr val="000000"/>
                  </a:solidFill>
                  <a:effectLst/>
                  <a:latin typeface="Arial" pitchFamily="34" charset="0"/>
                  <a:cs typeface="Arial" pitchFamily="34" charset="0"/>
                </a:rPr>
                <a:t>Tatto</a:t>
              </a:r>
              <a:endParaRPr kumimoji="0" lang="de-DE" altLang="de-DE" b="0" i="0" u="none" strike="noStrike" cap="none" normalizeH="0" baseline="0" dirty="0">
                <a:ln>
                  <a:noFill/>
                </a:ln>
                <a:solidFill>
                  <a:schemeClr val="tx1"/>
                </a:solidFill>
                <a:effectLst/>
                <a:latin typeface="Arial" pitchFamily="34" charset="0"/>
                <a:cs typeface="Arial" pitchFamily="34" charset="0"/>
              </a:endParaRPr>
            </a:p>
          </p:txBody>
        </p:sp>
        <p:sp>
          <p:nvSpPr>
            <p:cNvPr id="14" name="Rectangle 15"/>
            <p:cNvSpPr>
              <a:spLocks noChangeArrowheads="1"/>
            </p:cNvSpPr>
            <p:nvPr/>
          </p:nvSpPr>
          <p:spPr bwMode="auto">
            <a:xfrm>
              <a:off x="1121417" y="2726922"/>
              <a:ext cx="41838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b="0" i="0" u="none" strike="noStrike" cap="none" normalizeH="0" baseline="0" dirty="0" err="1">
                  <a:ln>
                    <a:noFill/>
                  </a:ln>
                  <a:solidFill>
                    <a:srgbClr val="000000"/>
                  </a:solidFill>
                  <a:effectLst/>
                  <a:latin typeface="Arial" pitchFamily="34" charset="0"/>
                  <a:cs typeface="Arial" pitchFamily="34" charset="0"/>
                </a:rPr>
                <a:t>Udito</a:t>
              </a:r>
              <a:endParaRPr kumimoji="0" lang="de-DE" altLang="de-DE" b="0" i="0" u="none" strike="noStrike" cap="none" normalizeH="0" baseline="0" dirty="0">
                <a:ln>
                  <a:noFill/>
                </a:ln>
                <a:solidFill>
                  <a:schemeClr val="tx1"/>
                </a:solidFill>
                <a:effectLst/>
                <a:latin typeface="Arial" pitchFamily="34" charset="0"/>
                <a:cs typeface="Arial" pitchFamily="34" charset="0"/>
              </a:endParaRPr>
            </a:p>
          </p:txBody>
        </p:sp>
        <p:sp>
          <p:nvSpPr>
            <p:cNvPr id="15" name="Rectangle 16"/>
            <p:cNvSpPr>
              <a:spLocks noChangeArrowheads="1"/>
            </p:cNvSpPr>
            <p:nvPr/>
          </p:nvSpPr>
          <p:spPr bwMode="auto">
            <a:xfrm>
              <a:off x="1091762" y="4725144"/>
              <a:ext cx="4776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b="0" i="0" u="none" strike="noStrike" cap="none" normalizeH="0" baseline="0" dirty="0">
                  <a:ln>
                    <a:noFill/>
                  </a:ln>
                  <a:solidFill>
                    <a:srgbClr val="000000"/>
                  </a:solidFill>
                  <a:effectLst/>
                  <a:latin typeface="Arial" pitchFamily="34" charset="0"/>
                  <a:cs typeface="Arial" pitchFamily="34" charset="0"/>
                </a:rPr>
                <a:t>Gusto</a:t>
              </a:r>
              <a:endParaRPr kumimoji="0" lang="de-DE" altLang="de-DE" b="0" i="0" u="none" strike="noStrike" cap="none" normalizeH="0" baseline="0" dirty="0">
                <a:ln>
                  <a:noFill/>
                </a:ln>
                <a:solidFill>
                  <a:schemeClr val="tx1"/>
                </a:solidFill>
                <a:effectLst/>
                <a:latin typeface="Arial" pitchFamily="34" charset="0"/>
                <a:cs typeface="Arial" pitchFamily="34" charset="0"/>
              </a:endParaRPr>
            </a:p>
          </p:txBody>
        </p:sp>
      </p:grpSp>
      <p:sp>
        <p:nvSpPr>
          <p:cNvPr id="16" name="Rectangle 17"/>
          <p:cNvSpPr>
            <a:spLocks noChangeArrowheads="1"/>
          </p:cNvSpPr>
          <p:nvPr/>
        </p:nvSpPr>
        <p:spPr bwMode="auto">
          <a:xfrm>
            <a:off x="323528" y="1484784"/>
            <a:ext cx="19845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2000" b="1" i="0" u="none" strike="noStrike" cap="none" normalizeH="0" baseline="0" dirty="0" err="1">
                <a:ln>
                  <a:noFill/>
                </a:ln>
                <a:solidFill>
                  <a:srgbClr val="000000"/>
                </a:solidFill>
                <a:effectLst/>
                <a:latin typeface="Arial Narrow" panose="020B0606020202030204" pitchFamily="34" charset="0"/>
              </a:rPr>
              <a:t>Memoria</a:t>
            </a:r>
            <a:r>
              <a:rPr kumimoji="0" lang="de-DE" altLang="de-DE" sz="2000" b="1" i="0" u="none" strike="noStrike" cap="none" normalizeH="0" baseline="0" dirty="0">
                <a:ln>
                  <a:noFill/>
                </a:ln>
                <a:solidFill>
                  <a:srgbClr val="000000"/>
                </a:solidFill>
                <a:effectLst/>
                <a:latin typeface="Arial Narrow" panose="020B0606020202030204" pitchFamily="34" charset="0"/>
              </a:rPr>
              <a:t> </a:t>
            </a:r>
            <a:r>
              <a:rPr kumimoji="0" lang="de-DE" altLang="de-DE" sz="2000" b="1" i="0" u="none" strike="noStrike" cap="none" normalizeH="0" baseline="0" dirty="0" err="1">
                <a:ln>
                  <a:noFill/>
                </a:ln>
                <a:solidFill>
                  <a:srgbClr val="000000"/>
                </a:solidFill>
                <a:effectLst/>
                <a:latin typeface="Arial Narrow" panose="020B0606020202030204" pitchFamily="34" charset="0"/>
              </a:rPr>
              <a:t>Sensoriale</a:t>
            </a:r>
            <a:endParaRPr kumimoji="0" lang="de-DE" altLang="de-DE" sz="1800" b="0" i="0" u="none" strike="noStrike" cap="none" normalizeH="0" baseline="0" dirty="0">
              <a:ln>
                <a:noFill/>
              </a:ln>
              <a:solidFill>
                <a:schemeClr val="tx1"/>
              </a:solidFill>
              <a:effectLst/>
              <a:latin typeface="Arial Narrow" panose="020B0606020202030204" pitchFamily="34" charset="0"/>
            </a:endParaRPr>
          </a:p>
        </p:txBody>
      </p:sp>
      <p:grpSp>
        <p:nvGrpSpPr>
          <p:cNvPr id="18444" name="Gruppieren 18443"/>
          <p:cNvGrpSpPr/>
          <p:nvPr/>
        </p:nvGrpSpPr>
        <p:grpSpPr>
          <a:xfrm>
            <a:off x="3203848" y="1844824"/>
            <a:ext cx="3322638" cy="3384377"/>
            <a:chOff x="3203848" y="1844824"/>
            <a:chExt cx="3322638" cy="3384377"/>
          </a:xfrm>
        </p:grpSpPr>
        <p:sp>
          <p:nvSpPr>
            <p:cNvPr id="17" name="Freeform 18"/>
            <p:cNvSpPr>
              <a:spLocks/>
            </p:cNvSpPr>
            <p:nvPr/>
          </p:nvSpPr>
          <p:spPr bwMode="auto">
            <a:xfrm>
              <a:off x="3203848" y="1844825"/>
              <a:ext cx="3322638" cy="3384376"/>
            </a:xfrm>
            <a:custGeom>
              <a:avLst/>
              <a:gdLst>
                <a:gd name="T0" fmla="*/ 0 w 2093"/>
                <a:gd name="T1" fmla="*/ 0 h 2271"/>
                <a:gd name="T2" fmla="*/ 1535 w 2093"/>
                <a:gd name="T3" fmla="*/ 0 h 2271"/>
                <a:gd name="T4" fmla="*/ 1535 w 2093"/>
                <a:gd name="T5" fmla="*/ 762 h 2271"/>
                <a:gd name="T6" fmla="*/ 1814 w 2093"/>
                <a:gd name="T7" fmla="*/ 762 h 2271"/>
                <a:gd name="T8" fmla="*/ 1814 w 2093"/>
                <a:gd name="T9" fmla="*/ 389 h 2271"/>
                <a:gd name="T10" fmla="*/ 2093 w 2093"/>
                <a:gd name="T11" fmla="*/ 1135 h 2271"/>
                <a:gd name="T12" fmla="*/ 1814 w 2093"/>
                <a:gd name="T13" fmla="*/ 1882 h 2271"/>
                <a:gd name="T14" fmla="*/ 1814 w 2093"/>
                <a:gd name="T15" fmla="*/ 1508 h 2271"/>
                <a:gd name="T16" fmla="*/ 1535 w 2093"/>
                <a:gd name="T17" fmla="*/ 1508 h 2271"/>
                <a:gd name="T18" fmla="*/ 1535 w 2093"/>
                <a:gd name="T19" fmla="*/ 2271 h 2271"/>
                <a:gd name="T20" fmla="*/ 0 w 2093"/>
                <a:gd name="T21" fmla="*/ 2271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3" h="2271">
                  <a:moveTo>
                    <a:pt x="0" y="0"/>
                  </a:moveTo>
                  <a:lnTo>
                    <a:pt x="1535" y="0"/>
                  </a:lnTo>
                  <a:lnTo>
                    <a:pt x="1535" y="762"/>
                  </a:lnTo>
                  <a:lnTo>
                    <a:pt x="1814" y="762"/>
                  </a:lnTo>
                  <a:lnTo>
                    <a:pt x="1814" y="389"/>
                  </a:lnTo>
                  <a:lnTo>
                    <a:pt x="2093" y="1135"/>
                  </a:lnTo>
                  <a:lnTo>
                    <a:pt x="1814" y="1882"/>
                  </a:lnTo>
                  <a:lnTo>
                    <a:pt x="1814" y="1508"/>
                  </a:lnTo>
                  <a:lnTo>
                    <a:pt x="1535" y="1508"/>
                  </a:lnTo>
                  <a:lnTo>
                    <a:pt x="1535" y="2271"/>
                  </a:lnTo>
                  <a:lnTo>
                    <a:pt x="0" y="2271"/>
                  </a:lnTo>
                </a:path>
              </a:pathLst>
            </a:custGeom>
            <a:noFill/>
            <a:ln w="349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9" name="Line 20"/>
            <p:cNvSpPr>
              <a:spLocks noChangeShapeType="1"/>
            </p:cNvSpPr>
            <p:nvPr/>
          </p:nvSpPr>
          <p:spPr bwMode="auto">
            <a:xfrm>
              <a:off x="3203848" y="1844824"/>
              <a:ext cx="0" cy="1211263"/>
            </a:xfrm>
            <a:prstGeom prst="line">
              <a:avLst/>
            </a:prstGeom>
            <a:noFill/>
            <a:ln w="349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0" name="Line 21"/>
            <p:cNvSpPr>
              <a:spLocks noChangeShapeType="1"/>
            </p:cNvSpPr>
            <p:nvPr/>
          </p:nvSpPr>
          <p:spPr bwMode="auto">
            <a:xfrm flipV="1">
              <a:off x="3203848" y="4221088"/>
              <a:ext cx="0" cy="1008112"/>
            </a:xfrm>
            <a:prstGeom prst="line">
              <a:avLst/>
            </a:prstGeom>
            <a:noFill/>
            <a:ln w="349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grpSp>
      <p:sp>
        <p:nvSpPr>
          <p:cNvPr id="90" name="Rectangle 17"/>
          <p:cNvSpPr>
            <a:spLocks noChangeArrowheads="1"/>
          </p:cNvSpPr>
          <p:nvPr/>
        </p:nvSpPr>
        <p:spPr bwMode="auto">
          <a:xfrm>
            <a:off x="179512" y="5301208"/>
            <a:ext cx="244827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de-DE" altLang="de-DE" sz="1200" b="1" dirty="0">
                <a:solidFill>
                  <a:srgbClr val="000000"/>
                </a:solidFill>
              </a:rPr>
              <a:t>Tante </a:t>
            </a:r>
            <a:r>
              <a:rPr lang="de-DE" altLang="de-DE" sz="1200" b="1" dirty="0" err="1">
                <a:solidFill>
                  <a:srgbClr val="000000"/>
                </a:solidFill>
              </a:rPr>
              <a:t>informazioni</a:t>
            </a:r>
            <a:r>
              <a:rPr lang="de-DE" altLang="de-DE" sz="1200" b="1" dirty="0">
                <a:solidFill>
                  <a:srgbClr val="000000"/>
                </a:solidFill>
              </a:rPr>
              <a:t> per </a:t>
            </a:r>
            <a:r>
              <a:rPr lang="de-DE" altLang="de-DE" sz="1200" b="1" dirty="0" err="1">
                <a:solidFill>
                  <a:srgbClr val="000000"/>
                </a:solidFill>
              </a:rPr>
              <a:t>pochissimo</a:t>
            </a:r>
            <a:r>
              <a:rPr lang="de-DE" altLang="de-DE" sz="1200" b="1" dirty="0">
                <a:solidFill>
                  <a:srgbClr val="000000"/>
                </a:solidFill>
              </a:rPr>
              <a:t> tempo (</a:t>
            </a:r>
            <a:r>
              <a:rPr lang="de-DE" altLang="de-DE" sz="1200" b="1" dirty="0" err="1">
                <a:solidFill>
                  <a:srgbClr val="000000"/>
                </a:solidFill>
              </a:rPr>
              <a:t>max</a:t>
            </a:r>
            <a:r>
              <a:rPr lang="de-DE" altLang="de-DE" sz="1200" b="1" dirty="0">
                <a:solidFill>
                  <a:srgbClr val="000000"/>
                </a:solidFill>
              </a:rPr>
              <a:t> 10 </a:t>
            </a:r>
            <a:r>
              <a:rPr lang="de-DE" altLang="de-DE" sz="1200" b="1" dirty="0" err="1">
                <a:solidFill>
                  <a:srgbClr val="000000"/>
                </a:solidFill>
              </a:rPr>
              <a:t>secondi</a:t>
            </a:r>
            <a:r>
              <a:rPr lang="de-DE" altLang="de-DE" sz="1200" b="1" dirty="0">
                <a:solidFill>
                  <a:srgbClr val="000000"/>
                </a:solidFill>
              </a:rPr>
              <a:t>)</a:t>
            </a:r>
            <a:endParaRPr kumimoji="0" lang="de-DE" altLang="de-DE" sz="1100" b="0" i="0" u="none" strike="noStrike" cap="none" normalizeH="0" baseline="0" dirty="0">
              <a:ln>
                <a:noFill/>
              </a:ln>
              <a:solidFill>
                <a:schemeClr val="tx1"/>
              </a:solidFill>
              <a:effectLst/>
              <a:latin typeface="Arial" pitchFamily="34" charset="0"/>
              <a:cs typeface="Arial" pitchFamily="34" charset="0"/>
            </a:endParaRPr>
          </a:p>
        </p:txBody>
      </p:sp>
      <p:sp>
        <p:nvSpPr>
          <p:cNvPr id="91" name="Rectangle 17"/>
          <p:cNvSpPr>
            <a:spLocks noChangeArrowheads="1"/>
          </p:cNvSpPr>
          <p:nvPr/>
        </p:nvSpPr>
        <p:spPr bwMode="auto">
          <a:xfrm>
            <a:off x="3239473" y="1484784"/>
            <a:ext cx="24750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2000" b="1" i="0" u="none" strike="noStrike" cap="none" normalizeH="0" baseline="0" dirty="0" err="1">
                <a:ln>
                  <a:noFill/>
                </a:ln>
                <a:solidFill>
                  <a:srgbClr val="000000"/>
                </a:solidFill>
                <a:effectLst/>
                <a:latin typeface="Arial Narrow" panose="020B0606020202030204" pitchFamily="34" charset="0"/>
              </a:rPr>
              <a:t>Memoria</a:t>
            </a:r>
            <a:r>
              <a:rPr kumimoji="0" lang="de-DE" altLang="de-DE" sz="2000" b="1" i="0" u="none" strike="noStrike" cap="none" normalizeH="0" baseline="0" dirty="0">
                <a:ln>
                  <a:noFill/>
                </a:ln>
                <a:solidFill>
                  <a:srgbClr val="000000"/>
                </a:solidFill>
                <a:effectLst/>
                <a:latin typeface="Arial Narrow" panose="020B0606020202030204" pitchFamily="34" charset="0"/>
              </a:rPr>
              <a:t> a breve </a:t>
            </a:r>
            <a:r>
              <a:rPr kumimoji="0" lang="de-DE" altLang="de-DE" sz="2000" b="1" i="0" u="none" strike="noStrike" cap="none" normalizeH="0" baseline="0" dirty="0" err="1">
                <a:ln>
                  <a:noFill/>
                </a:ln>
                <a:solidFill>
                  <a:srgbClr val="000000"/>
                </a:solidFill>
                <a:effectLst/>
                <a:latin typeface="Arial Narrow" panose="020B0606020202030204" pitchFamily="34" charset="0"/>
              </a:rPr>
              <a:t>termine</a:t>
            </a:r>
            <a:endParaRPr kumimoji="0" lang="de-DE" altLang="de-DE" sz="1800" b="0" i="0" u="none" strike="noStrike" cap="none" normalizeH="0" baseline="0" dirty="0">
              <a:ln>
                <a:noFill/>
              </a:ln>
              <a:solidFill>
                <a:schemeClr val="tx1"/>
              </a:solidFill>
              <a:effectLst/>
              <a:latin typeface="Arial Narrow" panose="020B0606020202030204" pitchFamily="34" charset="0"/>
            </a:endParaRPr>
          </a:p>
        </p:txBody>
      </p:sp>
      <p:sp>
        <p:nvSpPr>
          <p:cNvPr id="92" name="Rectangle 17"/>
          <p:cNvSpPr>
            <a:spLocks noChangeArrowheads="1"/>
          </p:cNvSpPr>
          <p:nvPr/>
        </p:nvSpPr>
        <p:spPr bwMode="auto">
          <a:xfrm>
            <a:off x="3203848" y="5229200"/>
            <a:ext cx="27363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de-DE" altLang="de-DE" sz="1200" b="1" dirty="0">
                <a:solidFill>
                  <a:srgbClr val="000000"/>
                </a:solidFill>
              </a:rPr>
              <a:t>Poche </a:t>
            </a:r>
            <a:r>
              <a:rPr lang="de-DE" altLang="de-DE" sz="1200" b="1" dirty="0" err="1">
                <a:solidFill>
                  <a:srgbClr val="000000"/>
                </a:solidFill>
              </a:rPr>
              <a:t>informazioni</a:t>
            </a:r>
            <a:r>
              <a:rPr lang="de-DE" altLang="de-DE" sz="1200" b="1" dirty="0">
                <a:solidFill>
                  <a:srgbClr val="000000"/>
                </a:solidFill>
              </a:rPr>
              <a:t> per poco tempo (</a:t>
            </a:r>
            <a:r>
              <a:rPr lang="de-DE" altLang="de-DE" sz="1200" b="1" dirty="0" err="1">
                <a:solidFill>
                  <a:srgbClr val="000000"/>
                </a:solidFill>
              </a:rPr>
              <a:t>max</a:t>
            </a:r>
            <a:r>
              <a:rPr lang="de-DE" altLang="de-DE" sz="1200" b="1" dirty="0">
                <a:solidFill>
                  <a:srgbClr val="000000"/>
                </a:solidFill>
              </a:rPr>
              <a:t> 20 </a:t>
            </a:r>
            <a:r>
              <a:rPr lang="de-DE" altLang="de-DE" sz="1200" b="1" dirty="0" err="1">
                <a:solidFill>
                  <a:srgbClr val="000000"/>
                </a:solidFill>
              </a:rPr>
              <a:t>minuti</a:t>
            </a:r>
            <a:r>
              <a:rPr lang="de-DE" altLang="de-DE" sz="1200" b="1" dirty="0">
                <a:solidFill>
                  <a:srgbClr val="000000"/>
                </a:solidFill>
              </a:rPr>
              <a:t>)</a:t>
            </a:r>
            <a:endParaRPr kumimoji="0" lang="de-DE" altLang="de-DE" sz="1100" b="0" i="0" u="none" strike="noStrike" cap="none" normalizeH="0" baseline="0" dirty="0">
              <a:ln>
                <a:noFill/>
              </a:ln>
              <a:solidFill>
                <a:schemeClr val="tx1"/>
              </a:solidFill>
              <a:effectLst/>
              <a:latin typeface="Arial" pitchFamily="34" charset="0"/>
              <a:cs typeface="Arial" pitchFamily="34" charset="0"/>
            </a:endParaRPr>
          </a:p>
        </p:txBody>
      </p:sp>
      <p:grpSp>
        <p:nvGrpSpPr>
          <p:cNvPr id="18445" name="Gruppieren 18444"/>
          <p:cNvGrpSpPr/>
          <p:nvPr/>
        </p:nvGrpSpPr>
        <p:grpSpPr>
          <a:xfrm>
            <a:off x="3347864" y="1988840"/>
            <a:ext cx="1800200" cy="3074278"/>
            <a:chOff x="3347864" y="1988840"/>
            <a:chExt cx="1800200" cy="3074278"/>
          </a:xfrm>
        </p:grpSpPr>
        <p:sp>
          <p:nvSpPr>
            <p:cNvPr id="44" name="Rectangle 41"/>
            <p:cNvSpPr>
              <a:spLocks noChangeArrowheads="1"/>
            </p:cNvSpPr>
            <p:nvPr/>
          </p:nvSpPr>
          <p:spPr bwMode="auto">
            <a:xfrm>
              <a:off x="3347864" y="1988840"/>
              <a:ext cx="18002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1" i="0" u="none" strike="noStrike" cap="none" normalizeH="0" baseline="0" dirty="0" err="1">
                  <a:ln>
                    <a:noFill/>
                  </a:ln>
                  <a:solidFill>
                    <a:srgbClr val="000000"/>
                  </a:solidFill>
                  <a:effectLst/>
                  <a:latin typeface="Arial" pitchFamily="34" charset="0"/>
                  <a:cs typeface="Arial" pitchFamily="34" charset="0"/>
                </a:rPr>
                <a:t>Elaborazione</a:t>
              </a:r>
              <a:r>
                <a:rPr kumimoji="0" lang="de-DE" altLang="de-DE" sz="1200" b="1" i="0" u="none" strike="noStrike" cap="none" normalizeH="0" baseline="0" dirty="0">
                  <a:ln>
                    <a:noFill/>
                  </a:ln>
                  <a:solidFill>
                    <a:srgbClr val="000000"/>
                  </a:solidFill>
                  <a:effectLst/>
                  <a:latin typeface="Arial" pitchFamily="34" charset="0"/>
                  <a:cs typeface="Arial" pitchFamily="34" charset="0"/>
                </a:rPr>
                <a:t> </a:t>
              </a:r>
              <a:r>
                <a:rPr kumimoji="0" lang="de-DE" altLang="de-DE" sz="1200" b="1" i="0" u="none" strike="noStrike" cap="none" normalizeH="0" baseline="0" dirty="0" err="1">
                  <a:ln>
                    <a:noFill/>
                  </a:ln>
                  <a:solidFill>
                    <a:srgbClr val="000000"/>
                  </a:solidFill>
                  <a:effectLst/>
                  <a:latin typeface="Arial" pitchFamily="34" charset="0"/>
                  <a:cs typeface="Arial" pitchFamily="34" charset="0"/>
                </a:rPr>
                <a:t>ed</a:t>
              </a:r>
              <a:r>
                <a:rPr kumimoji="0" lang="de-DE" altLang="de-DE" sz="1200" b="1" i="0" u="none" strike="noStrike" cap="none" normalizeH="0" baseline="0" dirty="0">
                  <a:ln>
                    <a:noFill/>
                  </a:ln>
                  <a:solidFill>
                    <a:srgbClr val="000000"/>
                  </a:solidFill>
                  <a:effectLst/>
                  <a:latin typeface="Arial" pitchFamily="34" charset="0"/>
                  <a:cs typeface="Arial" pitchFamily="34" charset="0"/>
                </a:rPr>
                <a:t> </a:t>
              </a:r>
              <a:r>
                <a:rPr kumimoji="0" lang="de-DE" altLang="de-DE" sz="1200" b="1" i="0" u="none" strike="noStrike" cap="none" normalizeH="0" baseline="0" dirty="0" err="1">
                  <a:ln>
                    <a:noFill/>
                  </a:ln>
                  <a:solidFill>
                    <a:srgbClr val="000000"/>
                  </a:solidFill>
                  <a:effectLst/>
                  <a:latin typeface="Arial" pitchFamily="34" charset="0"/>
                  <a:cs typeface="Arial" pitchFamily="34" charset="0"/>
                </a:rPr>
                <a:t>esecuzione</a:t>
              </a:r>
              <a:r>
                <a:rPr kumimoji="0" lang="de-DE" altLang="de-DE" sz="1200" b="1" i="0" u="none" strike="noStrike" cap="none" normalizeH="0" baseline="0" dirty="0">
                  <a:ln>
                    <a:noFill/>
                  </a:ln>
                  <a:solidFill>
                    <a:srgbClr val="000000"/>
                  </a:solidFill>
                  <a:effectLst/>
                  <a:latin typeface="Arial" pitchFamily="34" charset="0"/>
                  <a:cs typeface="Arial" pitchFamily="34" charset="0"/>
                </a:rPr>
                <a:t> </a:t>
              </a:r>
              <a:r>
                <a:rPr kumimoji="0" lang="de-DE" altLang="de-DE" sz="1200" b="1" i="0" u="none" strike="noStrike" cap="none" normalizeH="0" baseline="0" dirty="0" err="1">
                  <a:ln>
                    <a:noFill/>
                  </a:ln>
                  <a:solidFill>
                    <a:srgbClr val="000000"/>
                  </a:solidFill>
                  <a:effectLst/>
                  <a:latin typeface="Arial" pitchFamily="34" charset="0"/>
                  <a:cs typeface="Arial" pitchFamily="34" charset="0"/>
                </a:rPr>
                <a:t>dei</a:t>
              </a:r>
              <a:r>
                <a:rPr kumimoji="0" lang="de-DE" altLang="de-DE" sz="1200" b="1" i="0" u="none" strike="noStrike" cap="none" normalizeH="0" baseline="0" dirty="0">
                  <a:ln>
                    <a:noFill/>
                  </a:ln>
                  <a:solidFill>
                    <a:srgbClr val="000000"/>
                  </a:solidFill>
                  <a:effectLst/>
                  <a:latin typeface="Arial" pitchFamily="34" charset="0"/>
                  <a:cs typeface="Arial" pitchFamily="34" charset="0"/>
                </a:rPr>
                <a:t> </a:t>
              </a:r>
              <a:r>
                <a:rPr kumimoji="0" lang="de-DE" altLang="de-DE" sz="1200" b="1" i="0" u="none" strike="noStrike" cap="none" normalizeH="0" baseline="0" dirty="0" err="1">
                  <a:ln>
                    <a:noFill/>
                  </a:ln>
                  <a:solidFill>
                    <a:srgbClr val="000000"/>
                  </a:solidFill>
                  <a:effectLst/>
                  <a:latin typeface="Arial" pitchFamily="34" charset="0"/>
                  <a:cs typeface="Arial" pitchFamily="34" charset="0"/>
                </a:rPr>
                <a:t>nuovi</a:t>
              </a:r>
              <a:r>
                <a:rPr kumimoji="0" lang="de-DE" altLang="de-DE" sz="1200" b="1" i="0" u="none" strike="noStrike" cap="none" normalizeH="0" baseline="0" dirty="0">
                  <a:ln>
                    <a:noFill/>
                  </a:ln>
                  <a:solidFill>
                    <a:srgbClr val="000000"/>
                  </a:solidFill>
                  <a:effectLst/>
                  <a:latin typeface="Arial" pitchFamily="34" charset="0"/>
                  <a:cs typeface="Arial" pitchFamily="34" charset="0"/>
                </a:rPr>
                <a:t> </a:t>
              </a:r>
              <a:r>
                <a:rPr kumimoji="0" lang="de-DE" altLang="de-DE" sz="1200" b="1" i="0" u="none" strike="noStrike" cap="none" normalizeH="0" baseline="0" dirty="0" err="1">
                  <a:ln>
                    <a:noFill/>
                  </a:ln>
                  <a:solidFill>
                    <a:srgbClr val="000000"/>
                  </a:solidFill>
                  <a:effectLst/>
                  <a:latin typeface="Arial" pitchFamily="34" charset="0"/>
                  <a:cs typeface="Arial" pitchFamily="34" charset="0"/>
                </a:rPr>
                <a:t>movimenti</a:t>
              </a:r>
              <a:endParaRPr kumimoji="0" lang="de-DE" altLang="de-DE" sz="1200" b="0" i="0" u="none" strike="noStrike" cap="none" normalizeH="0" baseline="0" dirty="0">
                <a:ln>
                  <a:noFill/>
                </a:ln>
                <a:solidFill>
                  <a:schemeClr val="tx1"/>
                </a:solidFill>
                <a:effectLst/>
                <a:latin typeface="Arial" pitchFamily="34" charset="0"/>
                <a:cs typeface="Arial" pitchFamily="34" charset="0"/>
              </a:endParaRPr>
            </a:p>
          </p:txBody>
        </p:sp>
        <p:sp>
          <p:nvSpPr>
            <p:cNvPr id="94" name="Rectangle 41"/>
            <p:cNvSpPr>
              <a:spLocks noChangeArrowheads="1"/>
            </p:cNvSpPr>
            <p:nvPr/>
          </p:nvSpPr>
          <p:spPr bwMode="auto">
            <a:xfrm>
              <a:off x="3563888" y="3284984"/>
              <a:ext cx="144016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1" i="1" u="none" strike="noStrike" cap="none" normalizeH="0" baseline="0" dirty="0" err="1">
                  <a:ln>
                    <a:noFill/>
                  </a:ln>
                  <a:solidFill>
                    <a:srgbClr val="000000"/>
                  </a:solidFill>
                  <a:effectLst/>
                  <a:latin typeface="Arial" pitchFamily="34" charset="0"/>
                  <a:cs typeface="Arial" pitchFamily="34" charset="0"/>
                </a:rPr>
                <a:t>Memoria</a:t>
              </a:r>
              <a:r>
                <a:rPr kumimoji="0" lang="de-DE" altLang="de-DE" sz="1600" b="1" i="1" u="none" strike="noStrike" cap="none" normalizeH="0" baseline="0" dirty="0">
                  <a:ln>
                    <a:noFill/>
                  </a:ln>
                  <a:solidFill>
                    <a:srgbClr val="000000"/>
                  </a:solidFill>
                  <a:effectLst/>
                  <a:latin typeface="Arial" pitchFamily="34" charset="0"/>
                  <a:cs typeface="Arial" pitchFamily="34" charset="0"/>
                </a:rPr>
                <a:t> </a:t>
              </a:r>
              <a:r>
                <a:rPr kumimoji="0" lang="de-DE" altLang="de-DE" sz="1600" b="1" i="1" u="none" strike="noStrike" cap="none" normalizeH="0" baseline="0" dirty="0" err="1">
                  <a:ln>
                    <a:noFill/>
                  </a:ln>
                  <a:solidFill>
                    <a:srgbClr val="000000"/>
                  </a:solidFill>
                  <a:effectLst/>
                  <a:latin typeface="Arial" pitchFamily="34" charset="0"/>
                  <a:cs typeface="Arial" pitchFamily="34" charset="0"/>
                </a:rPr>
                <a:t>transitoria</a:t>
              </a:r>
              <a:endParaRPr kumimoji="0" lang="de-DE" altLang="de-DE" sz="1600" b="0" i="1" u="none" strike="noStrike" cap="none" normalizeH="0" baseline="0" dirty="0">
                <a:ln>
                  <a:noFill/>
                </a:ln>
                <a:solidFill>
                  <a:schemeClr val="tx1"/>
                </a:solidFill>
                <a:effectLst/>
                <a:latin typeface="Arial" pitchFamily="34" charset="0"/>
                <a:cs typeface="Arial" pitchFamily="34" charset="0"/>
              </a:endParaRPr>
            </a:p>
          </p:txBody>
        </p:sp>
        <p:sp>
          <p:nvSpPr>
            <p:cNvPr id="95" name="Rectangle 41"/>
            <p:cNvSpPr>
              <a:spLocks noChangeArrowheads="1"/>
            </p:cNvSpPr>
            <p:nvPr/>
          </p:nvSpPr>
          <p:spPr bwMode="auto">
            <a:xfrm>
              <a:off x="3347864" y="4509120"/>
              <a:ext cx="16201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200" b="1" i="0" u="none" strike="noStrike" cap="none" normalizeH="0" baseline="0" dirty="0" err="1">
                  <a:ln>
                    <a:noFill/>
                  </a:ln>
                  <a:solidFill>
                    <a:srgbClr val="000000"/>
                  </a:solidFill>
                  <a:effectLst/>
                  <a:latin typeface="Arial" pitchFamily="34" charset="0"/>
                  <a:cs typeface="Arial" pitchFamily="34" charset="0"/>
                </a:rPr>
                <a:t>Confronto</a:t>
              </a:r>
              <a:r>
                <a:rPr kumimoji="0" lang="de-DE" altLang="de-DE" sz="1200" b="1" i="0" u="none" strike="noStrike" cap="none" normalizeH="0" baseline="0" dirty="0">
                  <a:ln>
                    <a:noFill/>
                  </a:ln>
                  <a:solidFill>
                    <a:srgbClr val="000000"/>
                  </a:solidFill>
                  <a:effectLst/>
                  <a:latin typeface="Arial" pitchFamily="34" charset="0"/>
                  <a:cs typeface="Arial" pitchFamily="34" charset="0"/>
                </a:rPr>
                <a:t> </a:t>
              </a:r>
              <a:r>
                <a:rPr kumimoji="0" lang="de-DE" altLang="de-DE" sz="1200" b="1" i="0" u="none" strike="noStrike" cap="none" normalizeH="0" baseline="0" dirty="0" err="1">
                  <a:ln>
                    <a:noFill/>
                  </a:ln>
                  <a:solidFill>
                    <a:srgbClr val="000000"/>
                  </a:solidFill>
                  <a:effectLst/>
                  <a:latin typeface="Arial" pitchFamily="34" charset="0"/>
                  <a:cs typeface="Arial" pitchFamily="34" charset="0"/>
                </a:rPr>
                <a:t>sistematico</a:t>
              </a:r>
              <a:r>
                <a:rPr kumimoji="0" lang="de-DE" altLang="de-DE" sz="1200" b="1" i="0" u="none" strike="noStrike" cap="none" normalizeH="0" baseline="0" dirty="0">
                  <a:ln>
                    <a:noFill/>
                  </a:ln>
                  <a:solidFill>
                    <a:srgbClr val="000000"/>
                  </a:solidFill>
                  <a:effectLst/>
                  <a:latin typeface="Arial" pitchFamily="34" charset="0"/>
                  <a:cs typeface="Arial" pitchFamily="34" charset="0"/>
                </a:rPr>
                <a:t> </a:t>
              </a:r>
              <a:r>
                <a:rPr kumimoji="0" lang="de-DE" altLang="de-DE" sz="1200" b="1" i="0" u="none" strike="noStrike" cap="none" normalizeH="0" baseline="0" dirty="0" err="1">
                  <a:ln>
                    <a:noFill/>
                  </a:ln>
                  <a:solidFill>
                    <a:srgbClr val="000000"/>
                  </a:solidFill>
                  <a:effectLst/>
                  <a:latin typeface="Arial" pitchFamily="34" charset="0"/>
                  <a:cs typeface="Arial" pitchFamily="34" charset="0"/>
                </a:rPr>
                <a:t>con</a:t>
              </a:r>
              <a:r>
                <a:rPr kumimoji="0" lang="de-DE" altLang="de-DE" sz="1200" b="1" i="0" u="none" strike="noStrike" cap="none" normalizeH="0" baseline="0" dirty="0">
                  <a:ln>
                    <a:noFill/>
                  </a:ln>
                  <a:solidFill>
                    <a:srgbClr val="000000"/>
                  </a:solidFill>
                  <a:effectLst/>
                  <a:latin typeface="Arial" pitchFamily="34" charset="0"/>
                  <a:cs typeface="Arial" pitchFamily="34" charset="0"/>
                </a:rPr>
                <a:t>  </a:t>
              </a:r>
              <a:r>
                <a:rPr kumimoji="0" lang="de-DE" altLang="de-DE" sz="1200" b="1" i="0" u="none" strike="noStrike" cap="none" normalizeH="0" baseline="0" dirty="0" err="1">
                  <a:ln>
                    <a:noFill/>
                  </a:ln>
                  <a:solidFill>
                    <a:srgbClr val="000000"/>
                  </a:solidFill>
                  <a:effectLst/>
                  <a:latin typeface="Arial" pitchFamily="34" charset="0"/>
                  <a:cs typeface="Arial" pitchFamily="34" charset="0"/>
                </a:rPr>
                <a:t>quanto</a:t>
              </a:r>
              <a:r>
                <a:rPr kumimoji="0" lang="de-DE" altLang="de-DE" sz="1200" b="1" i="0" u="none" strike="noStrike" cap="none" normalizeH="0" baseline="0" dirty="0">
                  <a:ln>
                    <a:noFill/>
                  </a:ln>
                  <a:solidFill>
                    <a:srgbClr val="000000"/>
                  </a:solidFill>
                  <a:effectLst/>
                  <a:latin typeface="Arial" pitchFamily="34" charset="0"/>
                  <a:cs typeface="Arial" pitchFamily="34" charset="0"/>
                </a:rPr>
                <a:t> </a:t>
              </a:r>
              <a:r>
                <a:rPr kumimoji="0" lang="de-DE" altLang="de-DE" sz="1200" b="1" i="0" u="none" strike="noStrike" cap="none" normalizeH="0" baseline="0" dirty="0" err="1">
                  <a:ln>
                    <a:noFill/>
                  </a:ln>
                  <a:solidFill>
                    <a:srgbClr val="000000"/>
                  </a:solidFill>
                  <a:effectLst/>
                  <a:latin typeface="Arial" pitchFamily="34" charset="0"/>
                  <a:cs typeface="Arial" pitchFamily="34" charset="0"/>
                </a:rPr>
                <a:t>già</a:t>
              </a:r>
              <a:r>
                <a:rPr kumimoji="0" lang="de-DE" altLang="de-DE" sz="1200" b="1" i="0" u="none" strike="noStrike" cap="none" normalizeH="0" baseline="0" dirty="0">
                  <a:ln>
                    <a:noFill/>
                  </a:ln>
                  <a:solidFill>
                    <a:srgbClr val="000000"/>
                  </a:solidFill>
                  <a:effectLst/>
                  <a:latin typeface="Arial" pitchFamily="34" charset="0"/>
                  <a:cs typeface="Arial" pitchFamily="34" charset="0"/>
                </a:rPr>
                <a:t> </a:t>
              </a:r>
              <a:r>
                <a:rPr kumimoji="0" lang="de-DE" altLang="de-DE" sz="1200" b="1" i="0" u="none" strike="noStrike" cap="none" normalizeH="0" baseline="0" dirty="0" err="1">
                  <a:ln>
                    <a:noFill/>
                  </a:ln>
                  <a:solidFill>
                    <a:srgbClr val="000000"/>
                  </a:solidFill>
                  <a:effectLst/>
                  <a:latin typeface="Arial" pitchFamily="34" charset="0"/>
                  <a:cs typeface="Arial" pitchFamily="34" charset="0"/>
                </a:rPr>
                <a:t>sperimentato</a:t>
              </a:r>
              <a:endParaRPr kumimoji="0" lang="de-DE" altLang="de-DE" sz="1200" b="0" i="0" u="none" strike="noStrike" cap="none" normalizeH="0" baseline="0" dirty="0">
                <a:ln>
                  <a:noFill/>
                </a:ln>
                <a:solidFill>
                  <a:schemeClr val="tx1"/>
                </a:solidFill>
                <a:effectLst/>
                <a:latin typeface="Arial" pitchFamily="34" charset="0"/>
                <a:cs typeface="Arial" pitchFamily="34" charset="0"/>
              </a:endParaRPr>
            </a:p>
          </p:txBody>
        </p:sp>
      </p:grpSp>
      <p:sp>
        <p:nvSpPr>
          <p:cNvPr id="96" name="Line 20"/>
          <p:cNvSpPr>
            <a:spLocks noChangeShapeType="1"/>
          </p:cNvSpPr>
          <p:nvPr/>
        </p:nvSpPr>
        <p:spPr bwMode="auto">
          <a:xfrm>
            <a:off x="179512" y="1844824"/>
            <a:ext cx="0" cy="3384376"/>
          </a:xfrm>
          <a:prstGeom prst="line">
            <a:avLst/>
          </a:prstGeom>
          <a:noFill/>
          <a:ln w="349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grpSp>
        <p:nvGrpSpPr>
          <p:cNvPr id="18446" name="Gruppieren 18445"/>
          <p:cNvGrpSpPr/>
          <p:nvPr/>
        </p:nvGrpSpPr>
        <p:grpSpPr>
          <a:xfrm>
            <a:off x="6372200" y="1844825"/>
            <a:ext cx="2503488" cy="3384376"/>
            <a:chOff x="6372200" y="1844825"/>
            <a:chExt cx="2503488" cy="3384376"/>
          </a:xfrm>
        </p:grpSpPr>
        <p:sp>
          <p:nvSpPr>
            <p:cNvPr id="55" name="Freeform 52"/>
            <p:cNvSpPr>
              <a:spLocks/>
            </p:cNvSpPr>
            <p:nvPr/>
          </p:nvSpPr>
          <p:spPr bwMode="auto">
            <a:xfrm>
              <a:off x="6372200" y="1844825"/>
              <a:ext cx="2503488" cy="3384376"/>
            </a:xfrm>
            <a:custGeom>
              <a:avLst/>
              <a:gdLst>
                <a:gd name="T0" fmla="*/ 0 w 1577"/>
                <a:gd name="T1" fmla="*/ 2124 h 2271"/>
                <a:gd name="T2" fmla="*/ 0 w 1577"/>
                <a:gd name="T3" fmla="*/ 2271 h 2271"/>
                <a:gd name="T4" fmla="*/ 1577 w 1577"/>
                <a:gd name="T5" fmla="*/ 2271 h 2271"/>
                <a:gd name="T6" fmla="*/ 1577 w 1577"/>
                <a:gd name="T7" fmla="*/ 0 h 2271"/>
                <a:gd name="T8" fmla="*/ 0 w 1577"/>
                <a:gd name="T9" fmla="*/ 0 h 2271"/>
                <a:gd name="T10" fmla="*/ 0 w 1577"/>
                <a:gd name="T11" fmla="*/ 161 h 2271"/>
              </a:gdLst>
              <a:ahLst/>
              <a:cxnLst>
                <a:cxn ang="0">
                  <a:pos x="T0" y="T1"/>
                </a:cxn>
                <a:cxn ang="0">
                  <a:pos x="T2" y="T3"/>
                </a:cxn>
                <a:cxn ang="0">
                  <a:pos x="T4" y="T5"/>
                </a:cxn>
                <a:cxn ang="0">
                  <a:pos x="T6" y="T7"/>
                </a:cxn>
                <a:cxn ang="0">
                  <a:pos x="T8" y="T9"/>
                </a:cxn>
                <a:cxn ang="0">
                  <a:pos x="T10" y="T11"/>
                </a:cxn>
              </a:cxnLst>
              <a:rect l="0" t="0" r="r" b="b"/>
              <a:pathLst>
                <a:path w="1577" h="2271">
                  <a:moveTo>
                    <a:pt x="0" y="2124"/>
                  </a:moveTo>
                  <a:lnTo>
                    <a:pt x="0" y="2271"/>
                  </a:lnTo>
                  <a:lnTo>
                    <a:pt x="1577" y="2271"/>
                  </a:lnTo>
                  <a:lnTo>
                    <a:pt x="1577" y="0"/>
                  </a:lnTo>
                  <a:lnTo>
                    <a:pt x="0" y="0"/>
                  </a:lnTo>
                  <a:lnTo>
                    <a:pt x="0" y="161"/>
                  </a:lnTo>
                </a:path>
              </a:pathLst>
            </a:custGeom>
            <a:noFill/>
            <a:ln w="349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56" name="Line 53"/>
            <p:cNvSpPr>
              <a:spLocks noChangeShapeType="1"/>
            </p:cNvSpPr>
            <p:nvPr/>
          </p:nvSpPr>
          <p:spPr bwMode="auto">
            <a:xfrm>
              <a:off x="6372200" y="1988840"/>
              <a:ext cx="0" cy="998339"/>
            </a:xfrm>
            <a:prstGeom prst="line">
              <a:avLst/>
            </a:prstGeom>
            <a:noFill/>
            <a:ln w="349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98" name="Line 53"/>
            <p:cNvSpPr>
              <a:spLocks noChangeShapeType="1"/>
            </p:cNvSpPr>
            <p:nvPr/>
          </p:nvSpPr>
          <p:spPr bwMode="auto">
            <a:xfrm>
              <a:off x="6372200" y="4159713"/>
              <a:ext cx="0" cy="925471"/>
            </a:xfrm>
            <a:prstGeom prst="line">
              <a:avLst/>
            </a:prstGeom>
            <a:noFill/>
            <a:ln w="349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grpSp>
      <p:sp>
        <p:nvSpPr>
          <p:cNvPr id="99" name="Rectangle 17"/>
          <p:cNvSpPr>
            <a:spLocks noChangeArrowheads="1"/>
          </p:cNvSpPr>
          <p:nvPr/>
        </p:nvSpPr>
        <p:spPr bwMode="auto">
          <a:xfrm>
            <a:off x="6300192" y="1484784"/>
            <a:ext cx="24846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2000" b="1" i="0" u="none" strike="noStrike" cap="none" normalizeH="0" baseline="0" dirty="0" err="1">
                <a:ln>
                  <a:noFill/>
                </a:ln>
                <a:solidFill>
                  <a:srgbClr val="000000"/>
                </a:solidFill>
                <a:effectLst/>
                <a:latin typeface="Arial Narrow" panose="020B0606020202030204" pitchFamily="34" charset="0"/>
              </a:rPr>
              <a:t>Memoria</a:t>
            </a:r>
            <a:r>
              <a:rPr kumimoji="0" lang="de-DE" altLang="de-DE" sz="2000" b="1" i="0" u="none" strike="noStrike" cap="none" normalizeH="0" baseline="0" dirty="0">
                <a:ln>
                  <a:noFill/>
                </a:ln>
                <a:solidFill>
                  <a:srgbClr val="000000"/>
                </a:solidFill>
                <a:effectLst/>
                <a:latin typeface="Arial Narrow" panose="020B0606020202030204" pitchFamily="34" charset="0"/>
              </a:rPr>
              <a:t> a </a:t>
            </a:r>
            <a:r>
              <a:rPr kumimoji="0" lang="de-DE" altLang="de-DE" sz="2000" b="1" i="0" u="none" strike="noStrike" cap="none" normalizeH="0" baseline="0" dirty="0" err="1">
                <a:ln>
                  <a:noFill/>
                </a:ln>
                <a:solidFill>
                  <a:srgbClr val="000000"/>
                </a:solidFill>
                <a:effectLst/>
                <a:latin typeface="Arial Narrow" panose="020B0606020202030204" pitchFamily="34" charset="0"/>
              </a:rPr>
              <a:t>lungo</a:t>
            </a:r>
            <a:r>
              <a:rPr kumimoji="0" lang="de-DE" altLang="de-DE" sz="2000" b="1" i="0" u="none" strike="noStrike" cap="none" normalizeH="0" baseline="0" dirty="0">
                <a:ln>
                  <a:noFill/>
                </a:ln>
                <a:solidFill>
                  <a:srgbClr val="000000"/>
                </a:solidFill>
                <a:effectLst/>
                <a:latin typeface="Arial Narrow" panose="020B0606020202030204" pitchFamily="34" charset="0"/>
              </a:rPr>
              <a:t> </a:t>
            </a:r>
            <a:r>
              <a:rPr kumimoji="0" lang="de-DE" altLang="de-DE" sz="2000" b="1" i="0" u="none" strike="noStrike" cap="none" normalizeH="0" baseline="0" dirty="0" err="1">
                <a:ln>
                  <a:noFill/>
                </a:ln>
                <a:solidFill>
                  <a:srgbClr val="000000"/>
                </a:solidFill>
                <a:effectLst/>
                <a:latin typeface="Arial Narrow" panose="020B0606020202030204" pitchFamily="34" charset="0"/>
              </a:rPr>
              <a:t>termine</a:t>
            </a:r>
            <a:endParaRPr kumimoji="0" lang="de-DE" altLang="de-DE" sz="1800" b="0" i="0" u="none" strike="noStrike" cap="none" normalizeH="0" baseline="0" dirty="0">
              <a:ln>
                <a:noFill/>
              </a:ln>
              <a:solidFill>
                <a:schemeClr val="tx1"/>
              </a:solidFill>
              <a:effectLst/>
              <a:latin typeface="Arial Narrow" panose="020B0606020202030204" pitchFamily="34" charset="0"/>
            </a:endParaRPr>
          </a:p>
        </p:txBody>
      </p:sp>
      <p:sp>
        <p:nvSpPr>
          <p:cNvPr id="101" name="Rectangle 41"/>
          <p:cNvSpPr>
            <a:spLocks noChangeArrowheads="1"/>
          </p:cNvSpPr>
          <p:nvPr/>
        </p:nvSpPr>
        <p:spPr bwMode="auto">
          <a:xfrm>
            <a:off x="6660232" y="3140968"/>
            <a:ext cx="208823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1" i="1" u="none" strike="noStrike" cap="none" normalizeH="0" baseline="0" dirty="0" err="1">
                <a:ln>
                  <a:noFill/>
                </a:ln>
                <a:solidFill>
                  <a:srgbClr val="000000"/>
                </a:solidFill>
                <a:effectLst/>
                <a:latin typeface="Arial" pitchFamily="34" charset="0"/>
                <a:cs typeface="Arial" pitchFamily="34" charset="0"/>
              </a:rPr>
              <a:t>Memoria</a:t>
            </a:r>
            <a:r>
              <a:rPr kumimoji="0" lang="de-DE" altLang="de-DE" sz="1600" b="1" i="1" u="none" strike="noStrike" cap="none" normalizeH="0" baseline="0" dirty="0">
                <a:ln>
                  <a:noFill/>
                </a:ln>
                <a:solidFill>
                  <a:srgbClr val="000000"/>
                </a:solidFill>
                <a:effectLst/>
                <a:latin typeface="Arial" pitchFamily="34" charset="0"/>
                <a:cs typeface="Arial" pitchFamily="34" charset="0"/>
              </a:rPr>
              <a:t> </a:t>
            </a:r>
            <a:r>
              <a:rPr kumimoji="0" lang="de-DE" altLang="de-DE" sz="1600" b="1" i="1" u="none" strike="noStrike" cap="none" normalizeH="0" baseline="0" dirty="0" err="1">
                <a:ln>
                  <a:noFill/>
                </a:ln>
                <a:solidFill>
                  <a:srgbClr val="000000"/>
                </a:solidFill>
                <a:effectLst/>
                <a:latin typeface="Arial" pitchFamily="34" charset="0"/>
                <a:cs typeface="Arial" pitchFamily="34" charset="0"/>
              </a:rPr>
              <a:t>procedurale</a:t>
            </a:r>
            <a:r>
              <a:rPr kumimoji="0" lang="de-DE" altLang="de-DE" sz="1600" b="1" i="1" u="none" strike="noStrike" cap="none" normalizeH="0" baseline="0" dirty="0">
                <a:ln>
                  <a:noFill/>
                </a:ln>
                <a:solidFill>
                  <a:srgbClr val="000000"/>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lang="de-DE" altLang="de-DE" sz="1600" b="1" i="1" dirty="0">
              <a:solidFill>
                <a:srgbClr val="000000"/>
              </a:solidFill>
            </a:endParaRPr>
          </a:p>
          <a:p>
            <a:pPr marL="0" marR="0" lvl="0" indent="0" algn="l" defTabSz="914400" rtl="0" eaLnBrk="1" fontAlgn="base" latinLnBrk="0" hangingPunct="1">
              <a:lnSpc>
                <a:spcPct val="100000"/>
              </a:lnSpc>
              <a:spcBef>
                <a:spcPct val="0"/>
              </a:spcBef>
              <a:spcAft>
                <a:spcPct val="0"/>
              </a:spcAft>
              <a:buClrTx/>
              <a:buSzTx/>
              <a:buFontTx/>
              <a:buNone/>
              <a:tabLst/>
            </a:pPr>
            <a:r>
              <a:rPr lang="de-DE" altLang="de-DE" sz="1600" b="1" i="1" dirty="0" err="1">
                <a:solidFill>
                  <a:srgbClr val="000000"/>
                </a:solidFill>
              </a:rPr>
              <a:t>Memoria</a:t>
            </a:r>
            <a:r>
              <a:rPr lang="de-DE" altLang="de-DE" sz="1600" b="1" i="1" dirty="0">
                <a:solidFill>
                  <a:srgbClr val="000000"/>
                </a:solidFill>
              </a:rPr>
              <a:t> </a:t>
            </a:r>
            <a:r>
              <a:rPr kumimoji="0" lang="de-DE" altLang="de-DE" sz="1600" b="1" i="1" u="none" strike="noStrike" cap="none" normalizeH="0" baseline="0" dirty="0" err="1">
                <a:ln>
                  <a:noFill/>
                </a:ln>
                <a:solidFill>
                  <a:srgbClr val="000000"/>
                </a:solidFill>
                <a:effectLst/>
                <a:latin typeface="Arial" pitchFamily="34" charset="0"/>
                <a:cs typeface="Arial" pitchFamily="34" charset="0"/>
              </a:rPr>
              <a:t>dichiarativa</a:t>
            </a:r>
            <a:endParaRPr kumimoji="0" lang="de-DE" altLang="de-DE" sz="1600" b="1" i="1" u="none" strike="noStrike" cap="none" normalizeH="0" baseline="0" dirty="0">
              <a:ln>
                <a:noFill/>
              </a:ln>
              <a:solidFill>
                <a:srgbClr val="000000"/>
              </a:solidFill>
              <a:effectLst/>
              <a:latin typeface="Arial" pitchFamily="34" charset="0"/>
              <a:cs typeface="Arial" pitchFamily="34" charset="0"/>
            </a:endParaRPr>
          </a:p>
        </p:txBody>
      </p:sp>
      <p:grpSp>
        <p:nvGrpSpPr>
          <p:cNvPr id="18435" name="Gruppieren 18434"/>
          <p:cNvGrpSpPr/>
          <p:nvPr/>
        </p:nvGrpSpPr>
        <p:grpSpPr>
          <a:xfrm>
            <a:off x="5436097" y="3068960"/>
            <a:ext cx="720080" cy="938783"/>
            <a:chOff x="7740352" y="5373216"/>
            <a:chExt cx="1082799" cy="1082799"/>
          </a:xfrm>
        </p:grpSpPr>
        <p:pic>
          <p:nvPicPr>
            <p:cNvPr id="18496" name="Picture 64"/>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40352" y="5373216"/>
              <a:ext cx="1082799" cy="1082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3" name="Rectangle 17"/>
            <p:cNvSpPr>
              <a:spLocks noChangeArrowheads="1"/>
            </p:cNvSpPr>
            <p:nvPr/>
          </p:nvSpPr>
          <p:spPr bwMode="auto">
            <a:xfrm rot="17511609">
              <a:off x="7749607" y="5808176"/>
              <a:ext cx="7934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1" i="0" u="none" strike="noStrike" cap="none" normalizeH="0" baseline="0" dirty="0" err="1">
                  <a:ln>
                    <a:noFill/>
                  </a:ln>
                  <a:solidFill>
                    <a:srgbClr val="9933FF"/>
                  </a:solidFill>
                  <a:effectLst/>
                  <a:latin typeface="Arial Narrow" panose="020B0606020202030204" pitchFamily="34" charset="0"/>
                </a:rPr>
                <a:t>Emozione</a:t>
              </a:r>
              <a:endParaRPr kumimoji="0" lang="de-DE" altLang="de-DE" b="1" i="0" u="none" strike="noStrike" cap="none" normalizeH="0" baseline="0" dirty="0">
                <a:ln>
                  <a:noFill/>
                </a:ln>
                <a:solidFill>
                  <a:srgbClr val="9933FF"/>
                </a:solidFill>
                <a:effectLst/>
                <a:latin typeface="Arial Narrow" panose="020B0606020202030204" pitchFamily="34" charset="0"/>
              </a:endParaRPr>
            </a:p>
          </p:txBody>
        </p:sp>
      </p:grpSp>
      <p:sp>
        <p:nvSpPr>
          <p:cNvPr id="105" name="Rectangle 17"/>
          <p:cNvSpPr>
            <a:spLocks noChangeArrowheads="1"/>
          </p:cNvSpPr>
          <p:nvPr/>
        </p:nvSpPr>
        <p:spPr bwMode="auto">
          <a:xfrm>
            <a:off x="6407697" y="5301208"/>
            <a:ext cx="24127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de-DE" altLang="de-DE" sz="1200" b="1" dirty="0" err="1">
                <a:solidFill>
                  <a:srgbClr val="000000"/>
                </a:solidFill>
              </a:rPr>
              <a:t>Informazioni</a:t>
            </a:r>
            <a:r>
              <a:rPr lang="de-DE" altLang="de-DE" sz="1200" b="1" dirty="0">
                <a:solidFill>
                  <a:srgbClr val="000000"/>
                </a:solidFill>
              </a:rPr>
              <a:t> </a:t>
            </a:r>
            <a:r>
              <a:rPr lang="de-DE" altLang="de-DE" sz="1200" b="1" dirty="0" err="1">
                <a:solidFill>
                  <a:srgbClr val="000000"/>
                </a:solidFill>
              </a:rPr>
              <a:t>chiave</a:t>
            </a:r>
            <a:r>
              <a:rPr lang="de-DE" altLang="de-DE" sz="1200" b="1" dirty="0">
                <a:solidFill>
                  <a:srgbClr val="000000"/>
                </a:solidFill>
              </a:rPr>
              <a:t> per </a:t>
            </a:r>
            <a:r>
              <a:rPr lang="de-DE" altLang="de-DE" sz="1200" b="1" dirty="0" err="1">
                <a:solidFill>
                  <a:srgbClr val="000000"/>
                </a:solidFill>
              </a:rPr>
              <a:t>lungo</a:t>
            </a:r>
            <a:r>
              <a:rPr lang="de-DE" altLang="de-DE" sz="1200" b="1" dirty="0">
                <a:solidFill>
                  <a:srgbClr val="000000"/>
                </a:solidFill>
              </a:rPr>
              <a:t> tempo (</a:t>
            </a:r>
            <a:r>
              <a:rPr lang="de-DE" altLang="de-DE" sz="1200" b="1" dirty="0" err="1">
                <a:solidFill>
                  <a:srgbClr val="000000"/>
                </a:solidFill>
              </a:rPr>
              <a:t>decenni</a:t>
            </a:r>
            <a:r>
              <a:rPr lang="de-DE" altLang="de-DE" sz="1200" b="1" dirty="0">
                <a:solidFill>
                  <a:srgbClr val="000000"/>
                </a:solidFill>
              </a:rPr>
              <a:t>)</a:t>
            </a:r>
            <a:endParaRPr kumimoji="0" lang="de-DE" altLang="de-DE" sz="1100" b="0" i="0" u="none" strike="noStrike" cap="none" normalizeH="0" baseline="0" dirty="0">
              <a:ln>
                <a:noFill/>
              </a:ln>
              <a:solidFill>
                <a:schemeClr val="tx1"/>
              </a:solidFill>
              <a:effectLst/>
              <a:latin typeface="Arial" pitchFamily="34" charset="0"/>
              <a:cs typeface="Arial" pitchFamily="34" charset="0"/>
            </a:endParaRPr>
          </a:p>
        </p:txBody>
      </p:sp>
      <p:sp>
        <p:nvSpPr>
          <p:cNvPr id="18436" name="Rechteck 18435"/>
          <p:cNvSpPr/>
          <p:nvPr/>
        </p:nvSpPr>
        <p:spPr>
          <a:xfrm>
            <a:off x="2267744" y="6093296"/>
            <a:ext cx="4649158" cy="400110"/>
          </a:xfrm>
          <a:prstGeom prst="rect">
            <a:avLst/>
          </a:prstGeom>
        </p:spPr>
        <p:txBody>
          <a:bodyPr wrap="none">
            <a:spAutoFit/>
          </a:bodyPr>
          <a:lstStyle/>
          <a:p>
            <a:r>
              <a:rPr lang="de-CH" sz="2000" b="1" dirty="0" err="1"/>
              <a:t>Pensare</a:t>
            </a:r>
            <a:r>
              <a:rPr lang="de-CH" sz="2000" b="1" dirty="0"/>
              <a:t> – </a:t>
            </a:r>
            <a:r>
              <a:rPr lang="de-CH" sz="2000" b="1" dirty="0" err="1"/>
              <a:t>Apprendere</a:t>
            </a:r>
            <a:r>
              <a:rPr lang="de-CH" sz="2000" b="1" dirty="0"/>
              <a:t> – </a:t>
            </a:r>
            <a:r>
              <a:rPr lang="de-CH" sz="2000" b="1" dirty="0" err="1"/>
              <a:t>Dimenticare</a:t>
            </a:r>
            <a:endParaRPr lang="de-CH" sz="2000" b="1" dirty="0"/>
          </a:p>
        </p:txBody>
      </p:sp>
      <p:grpSp>
        <p:nvGrpSpPr>
          <p:cNvPr id="18448" name="Gruppieren 18447"/>
          <p:cNvGrpSpPr/>
          <p:nvPr/>
        </p:nvGrpSpPr>
        <p:grpSpPr>
          <a:xfrm>
            <a:off x="5220072" y="1916832"/>
            <a:ext cx="3071763" cy="606261"/>
            <a:chOff x="5220072" y="1916832"/>
            <a:chExt cx="3071763" cy="606261"/>
          </a:xfrm>
        </p:grpSpPr>
        <p:sp>
          <p:nvSpPr>
            <p:cNvPr id="62" name="Rectangle 59"/>
            <p:cNvSpPr>
              <a:spLocks noChangeArrowheads="1"/>
            </p:cNvSpPr>
            <p:nvPr/>
          </p:nvSpPr>
          <p:spPr bwMode="auto">
            <a:xfrm>
              <a:off x="7020272" y="1988840"/>
              <a:ext cx="9693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000000"/>
                  </a:solidFill>
                  <a:effectLst/>
                  <a:latin typeface="Arial" pitchFamily="34" charset="0"/>
                  <a:cs typeface="Arial" pitchFamily="34" charset="0"/>
                </a:rPr>
                <a:t>Strategie</a:t>
              </a:r>
              <a:endParaRPr kumimoji="0" lang="de-DE" altLang="de-DE" sz="1600" b="0" i="0" u="none" strike="noStrike" cap="none" normalizeH="0" baseline="0" dirty="0">
                <a:ln>
                  <a:noFill/>
                </a:ln>
                <a:solidFill>
                  <a:schemeClr val="tx1"/>
                </a:solidFill>
                <a:effectLst/>
                <a:latin typeface="Arial" pitchFamily="34" charset="0"/>
                <a:cs typeface="Arial" pitchFamily="34" charset="0"/>
              </a:endParaRPr>
            </a:p>
          </p:txBody>
        </p:sp>
        <p:sp>
          <p:nvSpPr>
            <p:cNvPr id="18433" name="Rectangle 62"/>
            <p:cNvSpPr>
              <a:spLocks noChangeArrowheads="1"/>
            </p:cNvSpPr>
            <p:nvPr/>
          </p:nvSpPr>
          <p:spPr bwMode="auto">
            <a:xfrm>
              <a:off x="6804248" y="2276872"/>
              <a:ext cx="14875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1" i="0" u="none" strike="noStrike" cap="none" normalizeH="0" baseline="0" dirty="0" err="1">
                  <a:ln>
                    <a:noFill/>
                  </a:ln>
                  <a:solidFill>
                    <a:srgbClr val="000000"/>
                  </a:solidFill>
                  <a:effectLst/>
                  <a:latin typeface="Arial" pitchFamily="34" charset="0"/>
                  <a:cs typeface="Arial" pitchFamily="34" charset="0"/>
                </a:rPr>
                <a:t>Nozioni</a:t>
              </a:r>
              <a:r>
                <a:rPr kumimoji="0" lang="de-DE" altLang="de-DE" sz="1600" b="1" i="0" u="none" strike="noStrike" cap="none" normalizeH="0" baseline="0" dirty="0">
                  <a:ln>
                    <a:noFill/>
                  </a:ln>
                  <a:solidFill>
                    <a:srgbClr val="000000"/>
                  </a:solidFill>
                  <a:effectLst/>
                  <a:latin typeface="Arial" pitchFamily="34" charset="0"/>
                  <a:cs typeface="Arial" pitchFamily="34" charset="0"/>
                </a:rPr>
                <a:t> / </a:t>
              </a:r>
              <a:r>
                <a:rPr kumimoji="0" lang="de-DE" altLang="de-DE" sz="1600" b="1" i="0" u="none" strike="noStrike" cap="none" normalizeH="0" baseline="0" dirty="0" err="1">
                  <a:ln>
                    <a:noFill/>
                  </a:ln>
                  <a:solidFill>
                    <a:srgbClr val="000000"/>
                  </a:solidFill>
                  <a:effectLst/>
                  <a:latin typeface="Arial" pitchFamily="34" charset="0"/>
                  <a:cs typeface="Arial" pitchFamily="34" charset="0"/>
                </a:rPr>
                <a:t>Fatti</a:t>
              </a:r>
              <a:endParaRPr kumimoji="0" lang="de-DE" altLang="de-DE" sz="1600" b="0" i="0" u="none" strike="noStrike" cap="none" normalizeH="0" baseline="0" dirty="0">
                <a:ln>
                  <a:noFill/>
                </a:ln>
                <a:solidFill>
                  <a:schemeClr val="tx1"/>
                </a:solidFill>
                <a:effectLst/>
                <a:latin typeface="Arial" pitchFamily="34" charset="0"/>
                <a:cs typeface="Arial" pitchFamily="34" charset="0"/>
              </a:endParaRPr>
            </a:p>
          </p:txBody>
        </p:sp>
        <p:sp>
          <p:nvSpPr>
            <p:cNvPr id="48" name="Freeform 45"/>
            <p:cNvSpPr>
              <a:spLocks/>
            </p:cNvSpPr>
            <p:nvPr/>
          </p:nvSpPr>
          <p:spPr bwMode="auto">
            <a:xfrm>
              <a:off x="5220072" y="1916832"/>
              <a:ext cx="1180778" cy="540000"/>
            </a:xfrm>
            <a:custGeom>
              <a:avLst/>
              <a:gdLst>
                <a:gd name="T0" fmla="*/ 517 w 517"/>
                <a:gd name="T1" fmla="*/ 487 h 649"/>
                <a:gd name="T2" fmla="*/ 143 w 517"/>
                <a:gd name="T3" fmla="*/ 487 h 649"/>
                <a:gd name="T4" fmla="*/ 143 w 517"/>
                <a:gd name="T5" fmla="*/ 649 h 649"/>
                <a:gd name="T6" fmla="*/ 0 w 517"/>
                <a:gd name="T7" fmla="*/ 325 h 649"/>
                <a:gd name="T8" fmla="*/ 143 w 517"/>
                <a:gd name="T9" fmla="*/ 0 h 649"/>
                <a:gd name="T10" fmla="*/ 143 w 517"/>
                <a:gd name="T11" fmla="*/ 162 h 649"/>
                <a:gd name="T12" fmla="*/ 517 w 517"/>
                <a:gd name="T13" fmla="*/ 162 h 649"/>
              </a:gdLst>
              <a:ahLst/>
              <a:cxnLst>
                <a:cxn ang="0">
                  <a:pos x="T0" y="T1"/>
                </a:cxn>
                <a:cxn ang="0">
                  <a:pos x="T2" y="T3"/>
                </a:cxn>
                <a:cxn ang="0">
                  <a:pos x="T4" y="T5"/>
                </a:cxn>
                <a:cxn ang="0">
                  <a:pos x="T6" y="T7"/>
                </a:cxn>
                <a:cxn ang="0">
                  <a:pos x="T8" y="T9"/>
                </a:cxn>
                <a:cxn ang="0">
                  <a:pos x="T10" y="T11"/>
                </a:cxn>
                <a:cxn ang="0">
                  <a:pos x="T12" y="T13"/>
                </a:cxn>
              </a:cxnLst>
              <a:rect l="0" t="0" r="r" b="b"/>
              <a:pathLst>
                <a:path w="517" h="649">
                  <a:moveTo>
                    <a:pt x="517" y="487"/>
                  </a:moveTo>
                  <a:lnTo>
                    <a:pt x="143" y="487"/>
                  </a:lnTo>
                  <a:lnTo>
                    <a:pt x="143" y="649"/>
                  </a:lnTo>
                  <a:lnTo>
                    <a:pt x="0" y="325"/>
                  </a:lnTo>
                  <a:lnTo>
                    <a:pt x="143" y="0"/>
                  </a:lnTo>
                  <a:lnTo>
                    <a:pt x="143" y="162"/>
                  </a:lnTo>
                  <a:lnTo>
                    <a:pt x="517" y="162"/>
                  </a:lnTo>
                </a:path>
              </a:pathLst>
            </a:custGeom>
            <a:solidFill>
              <a:schemeClr val="bg1"/>
            </a:solidFill>
            <a:ln w="349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8447" name="Gruppieren 18446"/>
          <p:cNvGrpSpPr/>
          <p:nvPr/>
        </p:nvGrpSpPr>
        <p:grpSpPr>
          <a:xfrm>
            <a:off x="5220072" y="4437112"/>
            <a:ext cx="3600400" cy="720080"/>
            <a:chOff x="5220072" y="4437112"/>
            <a:chExt cx="3600400" cy="720080"/>
          </a:xfrm>
        </p:grpSpPr>
        <p:sp>
          <p:nvSpPr>
            <p:cNvPr id="59" name="Rectangle 56"/>
            <p:cNvSpPr>
              <a:spLocks noChangeArrowheads="1"/>
            </p:cNvSpPr>
            <p:nvPr/>
          </p:nvSpPr>
          <p:spPr bwMode="auto">
            <a:xfrm>
              <a:off x="6516216" y="4725144"/>
              <a:ext cx="23042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1" i="0" u="none" strike="noStrike" cap="none" normalizeH="0" baseline="0" dirty="0" err="1">
                  <a:ln>
                    <a:noFill/>
                  </a:ln>
                  <a:solidFill>
                    <a:srgbClr val="000000"/>
                  </a:solidFill>
                  <a:effectLst/>
                  <a:latin typeface="Arial" pitchFamily="34" charset="0"/>
                  <a:cs typeface="Arial" pitchFamily="34" charset="0"/>
                </a:rPr>
                <a:t>Comportamenti</a:t>
              </a:r>
              <a:r>
                <a:rPr kumimoji="0" lang="de-DE" altLang="de-DE" sz="1600" b="1" i="0" u="none" strike="noStrike" cap="none" normalizeH="0" baseline="0" dirty="0">
                  <a:ln>
                    <a:noFill/>
                  </a:ln>
                  <a:solidFill>
                    <a:srgbClr val="000000"/>
                  </a:solidFill>
                  <a:effectLst/>
                  <a:latin typeface="Arial" pitchFamily="34" charset="0"/>
                  <a:cs typeface="Arial" pitchFamily="34" charset="0"/>
                </a:rPr>
                <a:t> / </a:t>
              </a:r>
              <a:r>
                <a:rPr kumimoji="0" lang="de-DE" altLang="de-DE" sz="1600" b="1" i="0" u="none" strike="noStrike" cap="none" normalizeH="0" baseline="0" dirty="0" err="1">
                  <a:ln>
                    <a:noFill/>
                  </a:ln>
                  <a:solidFill>
                    <a:srgbClr val="000000"/>
                  </a:solidFill>
                  <a:effectLst/>
                  <a:latin typeface="Arial" pitchFamily="34" charset="0"/>
                  <a:cs typeface="Arial" pitchFamily="34" charset="0"/>
                </a:rPr>
                <a:t>Azioni</a:t>
              </a:r>
              <a:endParaRPr kumimoji="0" lang="de-DE" altLang="de-DE" sz="1600" b="0" i="0" u="none" strike="noStrike" cap="none" normalizeH="0" baseline="0" dirty="0">
                <a:ln>
                  <a:noFill/>
                </a:ln>
                <a:solidFill>
                  <a:schemeClr val="tx1"/>
                </a:solidFill>
                <a:effectLst/>
                <a:latin typeface="Arial" pitchFamily="34" charset="0"/>
                <a:cs typeface="Arial" pitchFamily="34" charset="0"/>
              </a:endParaRPr>
            </a:p>
          </p:txBody>
        </p:sp>
        <p:sp>
          <p:nvSpPr>
            <p:cNvPr id="18434" name="Rectangle 63"/>
            <p:cNvSpPr>
              <a:spLocks noChangeArrowheads="1"/>
            </p:cNvSpPr>
            <p:nvPr/>
          </p:nvSpPr>
          <p:spPr bwMode="auto">
            <a:xfrm>
              <a:off x="6876256" y="4437112"/>
              <a:ext cx="16874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600" b="1" i="0" u="none" strike="noStrike" cap="none" normalizeH="0" baseline="0" dirty="0" err="1">
                  <a:ln>
                    <a:noFill/>
                  </a:ln>
                  <a:solidFill>
                    <a:srgbClr val="000000"/>
                  </a:solidFill>
                  <a:effectLst/>
                  <a:latin typeface="Arial" pitchFamily="34" charset="0"/>
                  <a:cs typeface="Arial" pitchFamily="34" charset="0"/>
                </a:rPr>
                <a:t>Episodi</a:t>
              </a:r>
              <a:r>
                <a:rPr kumimoji="0" lang="de-DE" altLang="de-DE" sz="1600" b="1" i="0" u="none" strike="noStrike" cap="none" normalizeH="0" baseline="0" dirty="0">
                  <a:ln>
                    <a:noFill/>
                  </a:ln>
                  <a:solidFill>
                    <a:srgbClr val="000000"/>
                  </a:solidFill>
                  <a:effectLst/>
                  <a:latin typeface="Arial" pitchFamily="34" charset="0"/>
                  <a:cs typeface="Arial" pitchFamily="34" charset="0"/>
                </a:rPr>
                <a:t> / </a:t>
              </a:r>
              <a:r>
                <a:rPr kumimoji="0" lang="de-DE" altLang="de-DE" sz="1600" b="1" i="0" u="none" strike="noStrike" cap="none" normalizeH="0" baseline="0" dirty="0" err="1">
                  <a:ln>
                    <a:noFill/>
                  </a:ln>
                  <a:solidFill>
                    <a:srgbClr val="000000"/>
                  </a:solidFill>
                  <a:effectLst/>
                  <a:latin typeface="Arial" pitchFamily="34" charset="0"/>
                  <a:cs typeface="Arial" pitchFamily="34" charset="0"/>
                </a:rPr>
                <a:t>Eventi</a:t>
              </a:r>
              <a:endParaRPr kumimoji="0" lang="de-DE" altLang="de-DE" sz="1600" b="0" i="0" u="none" strike="noStrike" cap="none" normalizeH="0" baseline="0" dirty="0">
                <a:ln>
                  <a:noFill/>
                </a:ln>
                <a:solidFill>
                  <a:schemeClr val="tx1"/>
                </a:solidFill>
                <a:effectLst/>
                <a:latin typeface="Arial" pitchFamily="34" charset="0"/>
                <a:cs typeface="Arial" pitchFamily="34" charset="0"/>
              </a:endParaRPr>
            </a:p>
          </p:txBody>
        </p:sp>
        <p:sp>
          <p:nvSpPr>
            <p:cNvPr id="97" name="Freeform 45"/>
            <p:cNvSpPr>
              <a:spLocks/>
            </p:cNvSpPr>
            <p:nvPr/>
          </p:nvSpPr>
          <p:spPr bwMode="auto">
            <a:xfrm>
              <a:off x="5220072" y="4617192"/>
              <a:ext cx="1180778" cy="540000"/>
            </a:xfrm>
            <a:custGeom>
              <a:avLst/>
              <a:gdLst>
                <a:gd name="T0" fmla="*/ 517 w 517"/>
                <a:gd name="T1" fmla="*/ 487 h 649"/>
                <a:gd name="T2" fmla="*/ 143 w 517"/>
                <a:gd name="T3" fmla="*/ 487 h 649"/>
                <a:gd name="T4" fmla="*/ 143 w 517"/>
                <a:gd name="T5" fmla="*/ 649 h 649"/>
                <a:gd name="T6" fmla="*/ 0 w 517"/>
                <a:gd name="T7" fmla="*/ 325 h 649"/>
                <a:gd name="T8" fmla="*/ 143 w 517"/>
                <a:gd name="T9" fmla="*/ 0 h 649"/>
                <a:gd name="T10" fmla="*/ 143 w 517"/>
                <a:gd name="T11" fmla="*/ 162 h 649"/>
                <a:gd name="T12" fmla="*/ 517 w 517"/>
                <a:gd name="T13" fmla="*/ 162 h 649"/>
              </a:gdLst>
              <a:ahLst/>
              <a:cxnLst>
                <a:cxn ang="0">
                  <a:pos x="T0" y="T1"/>
                </a:cxn>
                <a:cxn ang="0">
                  <a:pos x="T2" y="T3"/>
                </a:cxn>
                <a:cxn ang="0">
                  <a:pos x="T4" y="T5"/>
                </a:cxn>
                <a:cxn ang="0">
                  <a:pos x="T6" y="T7"/>
                </a:cxn>
                <a:cxn ang="0">
                  <a:pos x="T8" y="T9"/>
                </a:cxn>
                <a:cxn ang="0">
                  <a:pos x="T10" y="T11"/>
                </a:cxn>
                <a:cxn ang="0">
                  <a:pos x="T12" y="T13"/>
                </a:cxn>
              </a:cxnLst>
              <a:rect l="0" t="0" r="r" b="b"/>
              <a:pathLst>
                <a:path w="517" h="649">
                  <a:moveTo>
                    <a:pt x="517" y="487"/>
                  </a:moveTo>
                  <a:lnTo>
                    <a:pt x="143" y="487"/>
                  </a:lnTo>
                  <a:lnTo>
                    <a:pt x="143" y="649"/>
                  </a:lnTo>
                  <a:lnTo>
                    <a:pt x="0" y="325"/>
                  </a:lnTo>
                  <a:lnTo>
                    <a:pt x="143" y="0"/>
                  </a:lnTo>
                  <a:lnTo>
                    <a:pt x="143" y="162"/>
                  </a:lnTo>
                  <a:lnTo>
                    <a:pt x="517" y="162"/>
                  </a:lnTo>
                </a:path>
              </a:pathLst>
            </a:custGeom>
            <a:solidFill>
              <a:schemeClr val="bg1"/>
            </a:solidFill>
            <a:ln w="3492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175410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443"/>
                                        </p:tgtEl>
                                        <p:attrNameLst>
                                          <p:attrName>style.visibility</p:attrName>
                                        </p:attrNameLst>
                                      </p:cBhvr>
                                      <p:to>
                                        <p:strVal val="visible"/>
                                      </p:to>
                                    </p:set>
                                    <p:animEffect transition="in" filter="wipe(down)">
                                      <p:cBhvr>
                                        <p:cTn id="7" dur="500"/>
                                        <p:tgtEl>
                                          <p:spTgt spid="1844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fade">
                                      <p:cBhvr>
                                        <p:cTn id="11" dur="500"/>
                                        <p:tgtEl>
                                          <p:spTgt spid="9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44"/>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18445"/>
                                        </p:tgtEl>
                                        <p:attrNameLst>
                                          <p:attrName>style.visibility</p:attrName>
                                        </p:attrNameLst>
                                      </p:cBhvr>
                                      <p:to>
                                        <p:strVal val="visible"/>
                                      </p:to>
                                    </p:set>
                                    <p:animEffect transition="in" filter="fade">
                                      <p:cBhvr>
                                        <p:cTn id="22" dur="500"/>
                                        <p:tgtEl>
                                          <p:spTgt spid="18445"/>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91"/>
                                        </p:tgtEl>
                                        <p:attrNameLst>
                                          <p:attrName>style.visibility</p:attrName>
                                        </p:attrNameLst>
                                      </p:cBhvr>
                                      <p:to>
                                        <p:strVal val="visible"/>
                                      </p:to>
                                    </p:set>
                                    <p:animEffect transition="in" filter="fade">
                                      <p:cBhvr>
                                        <p:cTn id="26" dur="500"/>
                                        <p:tgtEl>
                                          <p:spTgt spid="9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2"/>
                                        </p:tgtEl>
                                        <p:attrNameLst>
                                          <p:attrName>style.visibility</p:attrName>
                                        </p:attrNameLst>
                                      </p:cBhvr>
                                      <p:to>
                                        <p:strVal val="visible"/>
                                      </p:to>
                                    </p:set>
                                    <p:animEffect transition="in" filter="fade">
                                      <p:cBhvr>
                                        <p:cTn id="29" dur="500"/>
                                        <p:tgtEl>
                                          <p:spTgt spid="9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8446"/>
                                        </p:tgtEl>
                                        <p:attrNameLst>
                                          <p:attrName>style.visibility</p:attrName>
                                        </p:attrNameLst>
                                      </p:cBhvr>
                                      <p:to>
                                        <p:strVal val="visible"/>
                                      </p:to>
                                    </p:set>
                                  </p:childTnLst>
                                </p:cTn>
                              </p:par>
                            </p:childTnLst>
                          </p:cTn>
                        </p:par>
                        <p:par>
                          <p:cTn id="34" fill="hold">
                            <p:stCondLst>
                              <p:cond delay="0"/>
                            </p:stCondLst>
                            <p:childTnLst>
                              <p:par>
                                <p:cTn id="35" presetID="10" presetClass="entr" presetSubtype="0" fill="hold" grpId="0" nodeType="after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fade">
                                      <p:cBhvr>
                                        <p:cTn id="37" dur="500"/>
                                        <p:tgtEl>
                                          <p:spTgt spid="101"/>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8447"/>
                                        </p:tgtEl>
                                        <p:attrNameLst>
                                          <p:attrName>style.visibility</p:attrName>
                                        </p:attrNameLst>
                                      </p:cBhvr>
                                      <p:to>
                                        <p:strVal val="visible"/>
                                      </p:to>
                                    </p:set>
                                    <p:animEffect transition="in" filter="fade">
                                      <p:cBhvr>
                                        <p:cTn id="41" dur="500"/>
                                        <p:tgtEl>
                                          <p:spTgt spid="18447"/>
                                        </p:tgtEl>
                                      </p:cBhvr>
                                    </p:animEffect>
                                  </p:childTnLst>
                                </p:cTn>
                              </p:par>
                              <p:par>
                                <p:cTn id="42" presetID="10" presetClass="entr" presetSubtype="0" fill="hold" nodeType="withEffect">
                                  <p:stCondLst>
                                    <p:cond delay="0"/>
                                  </p:stCondLst>
                                  <p:childTnLst>
                                    <p:set>
                                      <p:cBhvr>
                                        <p:cTn id="43" dur="1" fill="hold">
                                          <p:stCondLst>
                                            <p:cond delay="0"/>
                                          </p:stCondLst>
                                        </p:cTn>
                                        <p:tgtEl>
                                          <p:spTgt spid="18448"/>
                                        </p:tgtEl>
                                        <p:attrNameLst>
                                          <p:attrName>style.visibility</p:attrName>
                                        </p:attrNameLst>
                                      </p:cBhvr>
                                      <p:to>
                                        <p:strVal val="visible"/>
                                      </p:to>
                                    </p:set>
                                    <p:animEffect transition="in" filter="fade">
                                      <p:cBhvr>
                                        <p:cTn id="44" dur="500"/>
                                        <p:tgtEl>
                                          <p:spTgt spid="18448"/>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99"/>
                                        </p:tgtEl>
                                        <p:attrNameLst>
                                          <p:attrName>style.visibility</p:attrName>
                                        </p:attrNameLst>
                                      </p:cBhvr>
                                      <p:to>
                                        <p:strVal val="visible"/>
                                      </p:to>
                                    </p:set>
                                    <p:animEffect transition="in" filter="fade">
                                      <p:cBhvr>
                                        <p:cTn id="48" dur="500"/>
                                        <p:tgtEl>
                                          <p:spTgt spid="9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05"/>
                                        </p:tgtEl>
                                        <p:attrNameLst>
                                          <p:attrName>style.visibility</p:attrName>
                                        </p:attrNameLst>
                                      </p:cBhvr>
                                      <p:to>
                                        <p:strVal val="visible"/>
                                      </p:to>
                                    </p:set>
                                    <p:animEffect transition="in" filter="fade">
                                      <p:cBhvr>
                                        <p:cTn id="51" dur="500"/>
                                        <p:tgtEl>
                                          <p:spTgt spid="10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8435"/>
                                        </p:tgtEl>
                                        <p:attrNameLst>
                                          <p:attrName>style.visibility</p:attrName>
                                        </p:attrNameLst>
                                      </p:cBhvr>
                                      <p:to>
                                        <p:strVal val="visible"/>
                                      </p:to>
                                    </p:set>
                                    <p:animEffect transition="in" filter="fade">
                                      <p:cBhvr>
                                        <p:cTn id="56" dur="500"/>
                                        <p:tgtEl>
                                          <p:spTgt spid="18435"/>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18436"/>
                                        </p:tgtEl>
                                        <p:attrNameLst>
                                          <p:attrName>style.visibility</p:attrName>
                                        </p:attrNameLst>
                                      </p:cBhvr>
                                      <p:to>
                                        <p:strVal val="visible"/>
                                      </p:to>
                                    </p:set>
                                    <p:animEffect transition="in" filter="fade">
                                      <p:cBhvr>
                                        <p:cTn id="60"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0" grpId="0"/>
      <p:bldP spid="91" grpId="0"/>
      <p:bldP spid="92" grpId="0"/>
      <p:bldP spid="99" grpId="0"/>
      <p:bldP spid="101" grpId="0"/>
      <p:bldP spid="105" grpId="0"/>
      <p:bldP spid="184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1026"/>
          <p:cNvSpPr>
            <a:spLocks noGrp="1" noChangeArrowheads="1"/>
          </p:cNvSpPr>
          <p:nvPr>
            <p:ph type="title"/>
          </p:nvPr>
        </p:nvSpPr>
        <p:spPr>
          <a:xfrm>
            <a:off x="251221" y="44624"/>
            <a:ext cx="7777163" cy="1143000"/>
          </a:xfrm>
        </p:spPr>
        <p:txBody>
          <a:bodyPr/>
          <a:lstStyle/>
          <a:p>
            <a:pPr eaLnBrk="1" hangingPunct="1"/>
            <a:r>
              <a:rPr lang="it-IT" i="1" dirty="0" err="1"/>
              <a:t>Ludendo</a:t>
            </a:r>
            <a:r>
              <a:rPr lang="it-IT" i="1" dirty="0"/>
              <a:t> </a:t>
            </a:r>
            <a:r>
              <a:rPr lang="it-IT" i="1" dirty="0" err="1"/>
              <a:t>docere</a:t>
            </a:r>
            <a:endParaRPr lang="it-IT" b="1" i="1" dirty="0"/>
          </a:p>
        </p:txBody>
      </p:sp>
      <p:graphicFrame>
        <p:nvGraphicFramePr>
          <p:cNvPr id="113950" name="Group 1310"/>
          <p:cNvGraphicFramePr>
            <a:graphicFrameLocks noGrp="1"/>
          </p:cNvGraphicFramePr>
          <p:nvPr>
            <p:extLst>
              <p:ext uri="{D42A27DB-BD31-4B8C-83A1-F6EECF244321}">
                <p14:modId xmlns:p14="http://schemas.microsoft.com/office/powerpoint/2010/main" val="1078017568"/>
              </p:ext>
            </p:extLst>
          </p:nvPr>
        </p:nvGraphicFramePr>
        <p:xfrm>
          <a:off x="344277" y="1637030"/>
          <a:ext cx="8452047" cy="365774"/>
        </p:xfrm>
        <a:graphic>
          <a:graphicData uri="http://schemas.openxmlformats.org/drawingml/2006/table">
            <a:tbl>
              <a:tblPr/>
              <a:tblGrid>
                <a:gridCol w="1121779">
                  <a:extLst>
                    <a:ext uri="{9D8B030D-6E8A-4147-A177-3AD203B41FA5}">
                      <a16:colId xmlns:a16="http://schemas.microsoft.com/office/drawing/2014/main" xmlns="" val="20000"/>
                    </a:ext>
                  </a:extLst>
                </a:gridCol>
                <a:gridCol w="2072026">
                  <a:extLst>
                    <a:ext uri="{9D8B030D-6E8A-4147-A177-3AD203B41FA5}">
                      <a16:colId xmlns:a16="http://schemas.microsoft.com/office/drawing/2014/main" xmlns="" val="20001"/>
                    </a:ext>
                  </a:extLst>
                </a:gridCol>
                <a:gridCol w="1615118">
                  <a:extLst>
                    <a:ext uri="{9D8B030D-6E8A-4147-A177-3AD203B41FA5}">
                      <a16:colId xmlns:a16="http://schemas.microsoft.com/office/drawing/2014/main" xmlns="" val="20002"/>
                    </a:ext>
                  </a:extLst>
                </a:gridCol>
                <a:gridCol w="1384387">
                  <a:extLst>
                    <a:ext uri="{9D8B030D-6E8A-4147-A177-3AD203B41FA5}">
                      <a16:colId xmlns:a16="http://schemas.microsoft.com/office/drawing/2014/main" xmlns="" val="20003"/>
                    </a:ext>
                  </a:extLst>
                </a:gridCol>
                <a:gridCol w="2258737">
                  <a:extLst>
                    <a:ext uri="{9D8B030D-6E8A-4147-A177-3AD203B41FA5}">
                      <a16:colId xmlns:a16="http://schemas.microsoft.com/office/drawing/2014/main" xmlns="" val="20004"/>
                    </a:ext>
                  </a:extLst>
                </a:gridCol>
              </a:tblGrid>
              <a:tr h="35653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CH" sz="1800" b="1" i="0" u="none" strike="noStrike" cap="none" normalizeH="0" baseline="0" dirty="0">
                          <a:ln>
                            <a:noFill/>
                          </a:ln>
                          <a:solidFill>
                            <a:schemeClr val="tx1"/>
                          </a:solidFill>
                          <a:effectLst/>
                          <a:latin typeface="Arial" pitchFamily="34" charset="0"/>
                        </a:rPr>
                        <a:t>Fase</a:t>
                      </a:r>
                    </a:p>
                  </a:txBody>
                  <a:tcPr marT="45727" marB="45727" anchor="b" horzOverflow="overflow">
                    <a:lnL cap="flat">
                      <a:noFill/>
                    </a:lnL>
                    <a:lnR w="38100" cap="flat" cmpd="sng" algn="ctr">
                      <a:solidFill>
                        <a:schemeClr val="tx1"/>
                      </a:solidFill>
                      <a:prstDash val="solid"/>
                      <a:round/>
                      <a:headEnd type="none" w="med" len="med"/>
                      <a:tailEnd type="none" w="med" len="med"/>
                    </a:lnR>
                    <a:lnT cap="fla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CH" sz="1800" b="1" i="0" u="none" strike="noStrike" cap="none" normalizeH="0" baseline="0">
                          <a:ln>
                            <a:noFill/>
                          </a:ln>
                          <a:solidFill>
                            <a:schemeClr val="tx1"/>
                          </a:solidFill>
                          <a:effectLst/>
                          <a:latin typeface="Arial" pitchFamily="34" charset="0"/>
                        </a:rPr>
                        <a:t>Obiettivi</a:t>
                      </a:r>
                    </a:p>
                  </a:txBody>
                  <a:tcPr marT="45727" marB="45727" anchor="b"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CH" sz="1800" b="1" i="0" u="none" strike="noStrike" cap="none" normalizeH="0" baseline="0" dirty="0">
                          <a:ln>
                            <a:noFill/>
                          </a:ln>
                          <a:solidFill>
                            <a:schemeClr val="tx1"/>
                          </a:solidFill>
                          <a:effectLst/>
                          <a:latin typeface="Arial" pitchFamily="34" charset="0"/>
                        </a:rPr>
                        <a:t>Lezione</a:t>
                      </a:r>
                    </a:p>
                  </a:txBody>
                  <a:tcPr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CH" sz="1800" b="1" i="0" u="none" strike="noStrike" cap="none" normalizeH="0" baseline="0">
                          <a:ln>
                            <a:noFill/>
                          </a:ln>
                          <a:solidFill>
                            <a:schemeClr val="tx1"/>
                          </a:solidFill>
                          <a:effectLst/>
                          <a:latin typeface="Arial" pitchFamily="34" charset="0"/>
                        </a:rPr>
                        <a:t>Metodo</a:t>
                      </a:r>
                    </a:p>
                  </a:txBody>
                  <a:tcPr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CH" sz="1800" b="1" i="0" u="none" strike="noStrike" cap="none" normalizeH="0" baseline="0" dirty="0">
                          <a:ln>
                            <a:noFill/>
                          </a:ln>
                          <a:solidFill>
                            <a:schemeClr val="tx1"/>
                          </a:solidFill>
                          <a:effectLst/>
                          <a:latin typeface="Arial" pitchFamily="34" charset="0"/>
                        </a:rPr>
                        <a:t>Compiti del GT</a:t>
                      </a:r>
                    </a:p>
                  </a:txBody>
                  <a:tcPr marT="45727" marB="45727" anchor="b" horzOverflow="overflow">
                    <a:lnL w="12700" cap="flat" cmpd="sng" algn="ctr">
                      <a:solidFill>
                        <a:schemeClr val="tx1"/>
                      </a:solidFill>
                      <a:prstDash val="solid"/>
                      <a:round/>
                      <a:headEnd type="none" w="med" len="med"/>
                      <a:tailEnd type="none" w="med" len="med"/>
                    </a:lnL>
                    <a:lnR cap="flat">
                      <a:noFill/>
                    </a:lnR>
                    <a:lnT cap="flat">
                      <a:noFill/>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bl>
          </a:graphicData>
        </a:graphic>
      </p:graphicFrame>
      <p:sp>
        <p:nvSpPr>
          <p:cNvPr id="5154" name="Text Box 1307"/>
          <p:cNvSpPr txBox="1">
            <a:spLocks noChangeArrowheads="1"/>
          </p:cNvSpPr>
          <p:nvPr/>
        </p:nvSpPr>
        <p:spPr bwMode="auto">
          <a:xfrm>
            <a:off x="395536" y="5910509"/>
            <a:ext cx="446449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tabLst>
                <a:tab pos="4214813" algn="l"/>
              </a:tabLst>
              <a:defRPr sz="2400" b="1">
                <a:solidFill>
                  <a:schemeClr val="tx1"/>
                </a:solidFill>
                <a:latin typeface="Times New Roman" pitchFamily="18" charset="0"/>
              </a:defRPr>
            </a:lvl1pPr>
            <a:lvl2pPr marL="742950" indent="-285750" eaLnBrk="0" hangingPunct="0">
              <a:tabLst>
                <a:tab pos="4214813" algn="l"/>
              </a:tabLst>
              <a:defRPr sz="2400" b="1">
                <a:solidFill>
                  <a:schemeClr val="tx1"/>
                </a:solidFill>
                <a:latin typeface="Times New Roman" pitchFamily="18" charset="0"/>
              </a:defRPr>
            </a:lvl2pPr>
            <a:lvl3pPr marL="1143000" indent="-228600" eaLnBrk="0" hangingPunct="0">
              <a:tabLst>
                <a:tab pos="4214813" algn="l"/>
              </a:tabLst>
              <a:defRPr sz="2400" b="1">
                <a:solidFill>
                  <a:schemeClr val="tx1"/>
                </a:solidFill>
                <a:latin typeface="Times New Roman" pitchFamily="18" charset="0"/>
              </a:defRPr>
            </a:lvl3pPr>
            <a:lvl4pPr marL="1600200" indent="-228600" eaLnBrk="0" hangingPunct="0">
              <a:tabLst>
                <a:tab pos="4214813" algn="l"/>
              </a:tabLst>
              <a:defRPr sz="2400" b="1">
                <a:solidFill>
                  <a:schemeClr val="tx1"/>
                </a:solidFill>
                <a:latin typeface="Times New Roman" pitchFamily="18" charset="0"/>
              </a:defRPr>
            </a:lvl4pPr>
            <a:lvl5pPr marL="2057400" indent="-228600" eaLnBrk="0" hangingPunct="0">
              <a:tabLst>
                <a:tab pos="4214813" algn="l"/>
              </a:tabLst>
              <a:defRPr sz="2400" b="1">
                <a:solidFill>
                  <a:schemeClr val="tx1"/>
                </a:solidFill>
                <a:latin typeface="Times New Roman" pitchFamily="18" charset="0"/>
              </a:defRPr>
            </a:lvl5pPr>
            <a:lvl6pPr marL="2514600" indent="-228600" eaLnBrk="0" fontAlgn="base" hangingPunct="0">
              <a:spcBef>
                <a:spcPct val="0"/>
              </a:spcBef>
              <a:spcAft>
                <a:spcPct val="0"/>
              </a:spcAft>
              <a:tabLst>
                <a:tab pos="4214813" algn="l"/>
              </a:tabLst>
              <a:defRPr sz="2400" b="1">
                <a:solidFill>
                  <a:schemeClr val="tx1"/>
                </a:solidFill>
                <a:latin typeface="Times New Roman" pitchFamily="18" charset="0"/>
              </a:defRPr>
            </a:lvl6pPr>
            <a:lvl7pPr marL="2971800" indent="-228600" eaLnBrk="0" fontAlgn="base" hangingPunct="0">
              <a:spcBef>
                <a:spcPct val="0"/>
              </a:spcBef>
              <a:spcAft>
                <a:spcPct val="0"/>
              </a:spcAft>
              <a:tabLst>
                <a:tab pos="4214813" algn="l"/>
              </a:tabLst>
              <a:defRPr sz="2400" b="1">
                <a:solidFill>
                  <a:schemeClr val="tx1"/>
                </a:solidFill>
                <a:latin typeface="Times New Roman" pitchFamily="18" charset="0"/>
              </a:defRPr>
            </a:lvl7pPr>
            <a:lvl8pPr marL="3429000" indent="-228600" eaLnBrk="0" fontAlgn="base" hangingPunct="0">
              <a:spcBef>
                <a:spcPct val="0"/>
              </a:spcBef>
              <a:spcAft>
                <a:spcPct val="0"/>
              </a:spcAft>
              <a:tabLst>
                <a:tab pos="4214813" algn="l"/>
              </a:tabLst>
              <a:defRPr sz="2400" b="1">
                <a:solidFill>
                  <a:schemeClr val="tx1"/>
                </a:solidFill>
                <a:latin typeface="Times New Roman" pitchFamily="18" charset="0"/>
              </a:defRPr>
            </a:lvl8pPr>
            <a:lvl9pPr marL="3886200" indent="-228600" eaLnBrk="0" fontAlgn="base" hangingPunct="0">
              <a:spcBef>
                <a:spcPct val="0"/>
              </a:spcBef>
              <a:spcAft>
                <a:spcPct val="0"/>
              </a:spcAft>
              <a:tabLst>
                <a:tab pos="4214813" algn="l"/>
              </a:tabLst>
              <a:defRPr sz="2400" b="1">
                <a:solidFill>
                  <a:schemeClr val="tx1"/>
                </a:solidFill>
                <a:latin typeface="Times New Roman" pitchFamily="18" charset="0"/>
              </a:defRPr>
            </a:lvl9pPr>
          </a:lstStyle>
          <a:p>
            <a:pPr eaLnBrk="1" hangingPunct="1"/>
            <a:r>
              <a:rPr lang="de-CH" sz="1400" dirty="0">
                <a:latin typeface="Arial" charset="0"/>
              </a:rPr>
              <a:t>Non </a:t>
            </a:r>
            <a:r>
              <a:rPr lang="de-CH" sz="1400" dirty="0" err="1">
                <a:latin typeface="Arial" charset="0"/>
              </a:rPr>
              <a:t>c‘è</a:t>
            </a:r>
            <a:r>
              <a:rPr lang="de-CH" sz="1400" dirty="0">
                <a:latin typeface="Arial" charset="0"/>
              </a:rPr>
              <a:t> </a:t>
            </a:r>
            <a:r>
              <a:rPr lang="de-CH" sz="1400" dirty="0" err="1">
                <a:latin typeface="Arial" charset="0"/>
              </a:rPr>
              <a:t>niente</a:t>
            </a:r>
            <a:r>
              <a:rPr lang="de-CH" sz="1400" dirty="0">
                <a:latin typeface="Arial" charset="0"/>
              </a:rPr>
              <a:t> di più </a:t>
            </a:r>
            <a:r>
              <a:rPr lang="de-CH" sz="1400" dirty="0" err="1">
                <a:latin typeface="Arial" charset="0"/>
              </a:rPr>
              <a:t>pratico</a:t>
            </a:r>
            <a:r>
              <a:rPr lang="de-CH" sz="1400" dirty="0">
                <a:latin typeface="Arial" charset="0"/>
              </a:rPr>
              <a:t> di </a:t>
            </a:r>
            <a:r>
              <a:rPr lang="de-CH" sz="1400" dirty="0" err="1">
                <a:latin typeface="Arial" charset="0"/>
              </a:rPr>
              <a:t>una</a:t>
            </a:r>
            <a:r>
              <a:rPr lang="de-CH" sz="1400" dirty="0">
                <a:latin typeface="Arial" charset="0"/>
              </a:rPr>
              <a:t> </a:t>
            </a:r>
            <a:r>
              <a:rPr lang="de-CH" sz="1400" dirty="0" err="1">
                <a:latin typeface="Arial" charset="0"/>
              </a:rPr>
              <a:t>buona</a:t>
            </a:r>
            <a:r>
              <a:rPr lang="de-CH" sz="1400" dirty="0">
                <a:latin typeface="Arial" charset="0"/>
              </a:rPr>
              <a:t> </a:t>
            </a:r>
            <a:r>
              <a:rPr lang="de-CH" sz="1400" dirty="0" err="1">
                <a:latin typeface="Arial" charset="0"/>
              </a:rPr>
              <a:t>teoria</a:t>
            </a:r>
            <a:r>
              <a:rPr lang="de-CH" sz="1400" dirty="0">
                <a:latin typeface="Arial" charset="0"/>
              </a:rPr>
              <a:t> …</a:t>
            </a:r>
          </a:p>
          <a:p>
            <a:pPr eaLnBrk="1" hangingPunct="1"/>
            <a:r>
              <a:rPr lang="it-IT" sz="1200" b="0" dirty="0">
                <a:latin typeface="Arial Narrow" pitchFamily="34" charset="0"/>
              </a:rPr>
              <a:t>Kurt </a:t>
            </a:r>
            <a:r>
              <a:rPr lang="it-IT" sz="1200" b="0" dirty="0" err="1">
                <a:latin typeface="Arial Narrow" pitchFamily="34" charset="0"/>
              </a:rPr>
              <a:t>Lewin</a:t>
            </a:r>
            <a:r>
              <a:rPr lang="it-IT" sz="1000" b="0" i="1" dirty="0">
                <a:latin typeface="Arial Narrow" pitchFamily="34" charset="0"/>
              </a:rPr>
              <a:t>	</a:t>
            </a:r>
          </a:p>
        </p:txBody>
      </p:sp>
      <p:sp>
        <p:nvSpPr>
          <p:cNvPr id="8" name="Text Box 1307"/>
          <p:cNvSpPr txBox="1">
            <a:spLocks noChangeArrowheads="1"/>
          </p:cNvSpPr>
          <p:nvPr/>
        </p:nvSpPr>
        <p:spPr bwMode="auto">
          <a:xfrm>
            <a:off x="4734858" y="5910509"/>
            <a:ext cx="415762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tabLst>
                <a:tab pos="4214813" algn="l"/>
              </a:tabLst>
              <a:defRPr sz="2400" b="1">
                <a:solidFill>
                  <a:schemeClr val="tx1"/>
                </a:solidFill>
                <a:latin typeface="Times New Roman" pitchFamily="18" charset="0"/>
              </a:defRPr>
            </a:lvl1pPr>
            <a:lvl2pPr marL="742950" indent="-285750" eaLnBrk="0" hangingPunct="0">
              <a:tabLst>
                <a:tab pos="4214813" algn="l"/>
              </a:tabLst>
              <a:defRPr sz="2400" b="1">
                <a:solidFill>
                  <a:schemeClr val="tx1"/>
                </a:solidFill>
                <a:latin typeface="Times New Roman" pitchFamily="18" charset="0"/>
              </a:defRPr>
            </a:lvl2pPr>
            <a:lvl3pPr marL="1143000" indent="-228600" eaLnBrk="0" hangingPunct="0">
              <a:tabLst>
                <a:tab pos="4214813" algn="l"/>
              </a:tabLst>
              <a:defRPr sz="2400" b="1">
                <a:solidFill>
                  <a:schemeClr val="tx1"/>
                </a:solidFill>
                <a:latin typeface="Times New Roman" pitchFamily="18" charset="0"/>
              </a:defRPr>
            </a:lvl3pPr>
            <a:lvl4pPr marL="1600200" indent="-228600" eaLnBrk="0" hangingPunct="0">
              <a:tabLst>
                <a:tab pos="4214813" algn="l"/>
              </a:tabLst>
              <a:defRPr sz="2400" b="1">
                <a:solidFill>
                  <a:schemeClr val="tx1"/>
                </a:solidFill>
                <a:latin typeface="Times New Roman" pitchFamily="18" charset="0"/>
              </a:defRPr>
            </a:lvl4pPr>
            <a:lvl5pPr marL="2057400" indent="-228600" eaLnBrk="0" hangingPunct="0">
              <a:tabLst>
                <a:tab pos="4214813" algn="l"/>
              </a:tabLst>
              <a:defRPr sz="2400" b="1">
                <a:solidFill>
                  <a:schemeClr val="tx1"/>
                </a:solidFill>
                <a:latin typeface="Times New Roman" pitchFamily="18" charset="0"/>
              </a:defRPr>
            </a:lvl5pPr>
            <a:lvl6pPr marL="2514600" indent="-228600" eaLnBrk="0" fontAlgn="base" hangingPunct="0">
              <a:spcBef>
                <a:spcPct val="0"/>
              </a:spcBef>
              <a:spcAft>
                <a:spcPct val="0"/>
              </a:spcAft>
              <a:tabLst>
                <a:tab pos="4214813" algn="l"/>
              </a:tabLst>
              <a:defRPr sz="2400" b="1">
                <a:solidFill>
                  <a:schemeClr val="tx1"/>
                </a:solidFill>
                <a:latin typeface="Times New Roman" pitchFamily="18" charset="0"/>
              </a:defRPr>
            </a:lvl6pPr>
            <a:lvl7pPr marL="2971800" indent="-228600" eaLnBrk="0" fontAlgn="base" hangingPunct="0">
              <a:spcBef>
                <a:spcPct val="0"/>
              </a:spcBef>
              <a:spcAft>
                <a:spcPct val="0"/>
              </a:spcAft>
              <a:tabLst>
                <a:tab pos="4214813" algn="l"/>
              </a:tabLst>
              <a:defRPr sz="2400" b="1">
                <a:solidFill>
                  <a:schemeClr val="tx1"/>
                </a:solidFill>
                <a:latin typeface="Times New Roman" pitchFamily="18" charset="0"/>
              </a:defRPr>
            </a:lvl7pPr>
            <a:lvl8pPr marL="3429000" indent="-228600" eaLnBrk="0" fontAlgn="base" hangingPunct="0">
              <a:spcBef>
                <a:spcPct val="0"/>
              </a:spcBef>
              <a:spcAft>
                <a:spcPct val="0"/>
              </a:spcAft>
              <a:tabLst>
                <a:tab pos="4214813" algn="l"/>
              </a:tabLst>
              <a:defRPr sz="2400" b="1">
                <a:solidFill>
                  <a:schemeClr val="tx1"/>
                </a:solidFill>
                <a:latin typeface="Times New Roman" pitchFamily="18" charset="0"/>
              </a:defRPr>
            </a:lvl8pPr>
            <a:lvl9pPr marL="3886200" indent="-228600" eaLnBrk="0" fontAlgn="base" hangingPunct="0">
              <a:spcBef>
                <a:spcPct val="0"/>
              </a:spcBef>
              <a:spcAft>
                <a:spcPct val="0"/>
              </a:spcAft>
              <a:tabLst>
                <a:tab pos="4214813" algn="l"/>
              </a:tabLst>
              <a:defRPr sz="2400" b="1">
                <a:solidFill>
                  <a:schemeClr val="tx1"/>
                </a:solidFill>
                <a:latin typeface="Times New Roman" pitchFamily="18" charset="0"/>
              </a:defRPr>
            </a:lvl9pPr>
          </a:lstStyle>
          <a:p>
            <a:pPr eaLnBrk="1" hangingPunct="1"/>
            <a:r>
              <a:rPr lang="de-CH" sz="1400" dirty="0">
                <a:latin typeface="Arial" charset="0"/>
              </a:rPr>
              <a:t>e … </a:t>
            </a:r>
            <a:r>
              <a:rPr lang="de-CH" sz="1400" dirty="0" err="1">
                <a:latin typeface="Arial" charset="0"/>
              </a:rPr>
              <a:t>niente</a:t>
            </a:r>
            <a:r>
              <a:rPr lang="de-CH" sz="1400" dirty="0">
                <a:latin typeface="Arial" charset="0"/>
              </a:rPr>
              <a:t> di più </a:t>
            </a:r>
            <a:r>
              <a:rPr lang="de-CH" sz="1400" dirty="0" err="1">
                <a:latin typeface="Arial" charset="0"/>
              </a:rPr>
              <a:t>teorico</a:t>
            </a:r>
            <a:r>
              <a:rPr lang="de-CH" sz="1400" dirty="0">
                <a:latin typeface="Arial" charset="0"/>
              </a:rPr>
              <a:t> di </a:t>
            </a:r>
            <a:r>
              <a:rPr lang="de-CH" sz="1400" dirty="0" err="1">
                <a:latin typeface="Arial" charset="0"/>
              </a:rPr>
              <a:t>una</a:t>
            </a:r>
            <a:r>
              <a:rPr lang="de-CH" sz="1400" dirty="0">
                <a:latin typeface="Arial" charset="0"/>
              </a:rPr>
              <a:t> </a:t>
            </a:r>
            <a:r>
              <a:rPr lang="de-CH" sz="1400" dirty="0" err="1">
                <a:latin typeface="Arial" charset="0"/>
              </a:rPr>
              <a:t>buona</a:t>
            </a:r>
            <a:r>
              <a:rPr lang="de-CH" sz="1400" dirty="0">
                <a:latin typeface="Arial" charset="0"/>
              </a:rPr>
              <a:t> </a:t>
            </a:r>
            <a:r>
              <a:rPr lang="de-CH" sz="1400" dirty="0" err="1">
                <a:latin typeface="Arial" charset="0"/>
              </a:rPr>
              <a:t>pratica</a:t>
            </a:r>
            <a:r>
              <a:rPr lang="de-CH" sz="1400" dirty="0">
                <a:latin typeface="Arial" charset="0"/>
              </a:rPr>
              <a:t>.</a:t>
            </a:r>
          </a:p>
          <a:p>
            <a:pPr eaLnBrk="1" hangingPunct="1"/>
            <a:r>
              <a:rPr lang="en-US" sz="1200" b="0" dirty="0">
                <a:latin typeface="Arial Narrow" pitchFamily="34" charset="0"/>
              </a:rPr>
              <a:t>             Tom Hutchinson and Alan Waters</a:t>
            </a:r>
            <a:endParaRPr lang="it-IT" sz="1000" b="0" i="1" dirty="0">
              <a:latin typeface="Arial Narrow" pitchFamily="34" charset="0"/>
            </a:endParaRPr>
          </a:p>
        </p:txBody>
      </p:sp>
      <p:graphicFrame>
        <p:nvGraphicFramePr>
          <p:cNvPr id="12" name="Group 1310"/>
          <p:cNvGraphicFramePr>
            <a:graphicFrameLocks noGrp="1"/>
          </p:cNvGraphicFramePr>
          <p:nvPr>
            <p:extLst>
              <p:ext uri="{D42A27DB-BD31-4B8C-83A1-F6EECF244321}">
                <p14:modId xmlns:p14="http://schemas.microsoft.com/office/powerpoint/2010/main" val="2400567119"/>
              </p:ext>
            </p:extLst>
          </p:nvPr>
        </p:nvGraphicFramePr>
        <p:xfrm>
          <a:off x="344277" y="2005572"/>
          <a:ext cx="8452047" cy="1298462"/>
        </p:xfrm>
        <a:graphic>
          <a:graphicData uri="http://schemas.openxmlformats.org/drawingml/2006/table">
            <a:tbl>
              <a:tblPr/>
              <a:tblGrid>
                <a:gridCol w="1121779">
                  <a:extLst>
                    <a:ext uri="{9D8B030D-6E8A-4147-A177-3AD203B41FA5}">
                      <a16:colId xmlns:a16="http://schemas.microsoft.com/office/drawing/2014/main" xmlns="" val="20000"/>
                    </a:ext>
                  </a:extLst>
                </a:gridCol>
                <a:gridCol w="2072026">
                  <a:extLst>
                    <a:ext uri="{9D8B030D-6E8A-4147-A177-3AD203B41FA5}">
                      <a16:colId xmlns:a16="http://schemas.microsoft.com/office/drawing/2014/main" xmlns="" val="20001"/>
                    </a:ext>
                  </a:extLst>
                </a:gridCol>
                <a:gridCol w="1615118">
                  <a:extLst>
                    <a:ext uri="{9D8B030D-6E8A-4147-A177-3AD203B41FA5}">
                      <a16:colId xmlns:a16="http://schemas.microsoft.com/office/drawing/2014/main" xmlns="" val="20002"/>
                    </a:ext>
                  </a:extLst>
                </a:gridCol>
                <a:gridCol w="1384387">
                  <a:extLst>
                    <a:ext uri="{9D8B030D-6E8A-4147-A177-3AD203B41FA5}">
                      <a16:colId xmlns:a16="http://schemas.microsoft.com/office/drawing/2014/main" xmlns="" val="20003"/>
                    </a:ext>
                  </a:extLst>
                </a:gridCol>
                <a:gridCol w="2258737">
                  <a:extLst>
                    <a:ext uri="{9D8B030D-6E8A-4147-A177-3AD203B41FA5}">
                      <a16:colId xmlns:a16="http://schemas.microsoft.com/office/drawing/2014/main" xmlns="" val="20004"/>
                    </a:ext>
                  </a:extLst>
                </a:gridCol>
              </a:tblGrid>
              <a:tr h="12150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CH" sz="2000" b="1" i="0" u="none" strike="noStrike" cap="none" normalizeH="0" baseline="0" dirty="0">
                          <a:ln>
                            <a:noFill/>
                          </a:ln>
                          <a:solidFill>
                            <a:schemeClr val="tx1"/>
                          </a:solidFill>
                          <a:effectLst/>
                          <a:latin typeface="Arial" pitchFamily="34" charset="0"/>
                        </a:rPr>
                        <a:t>1</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200" b="0" i="0" u="none" strike="noStrike" cap="none" normalizeH="0" baseline="0" dirty="0">
                          <a:ln>
                            <a:noFill/>
                          </a:ln>
                          <a:solidFill>
                            <a:schemeClr val="tx1"/>
                          </a:solidFill>
                          <a:effectLst/>
                          <a:latin typeface="Arial" pitchFamily="34" charset="0"/>
                        </a:rPr>
                        <a:t>La quantità prima della qualità</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CH" sz="1100" b="1" i="1" u="none" strike="noStrike" cap="none" normalizeH="0" baseline="0" dirty="0">
                          <a:ln>
                            <a:noFill/>
                          </a:ln>
                          <a:solidFill>
                            <a:schemeClr val="tx1"/>
                          </a:solidFill>
                          <a:effectLst/>
                          <a:latin typeface="Arial" pitchFamily="34" charset="0"/>
                        </a:rPr>
                        <a:t>(CGT 1)</a:t>
                      </a:r>
                    </a:p>
                  </a:txBody>
                  <a:tcPr marT="45727" marB="45727" horzOverflow="overflow">
                    <a:lnL cap="flat">
                      <a:noFill/>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100" b="1" i="0" u="sng" strike="noStrike" cap="none" normalizeH="0" baseline="0" dirty="0">
                          <a:ln>
                            <a:noFill/>
                          </a:ln>
                          <a:solidFill>
                            <a:schemeClr val="tx1"/>
                          </a:solidFill>
                          <a:effectLst/>
                          <a:latin typeface="Arial" pitchFamily="34" charset="0"/>
                        </a:rPr>
                        <a:t>Creazione delle premesse: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100" b="1" i="0" u="none" strike="noStrike" cap="none" normalizeH="0" baseline="0" dirty="0">
                          <a:ln>
                            <a:noFill/>
                          </a:ln>
                          <a:solidFill>
                            <a:schemeClr val="tx1"/>
                          </a:solidFill>
                          <a:effectLst/>
                          <a:latin typeface="Arial" pitchFamily="34" charset="0"/>
                        </a:rPr>
                        <a:t>- </a:t>
                      </a:r>
                      <a:r>
                        <a:rPr kumimoji="0" lang="it-CH" sz="1100" b="0" i="0" u="none" strike="noStrike" cap="none" normalizeH="0" baseline="0" dirty="0">
                          <a:ln>
                            <a:noFill/>
                          </a:ln>
                          <a:solidFill>
                            <a:schemeClr val="tx1"/>
                          </a:solidFill>
                          <a:effectLst/>
                          <a:latin typeface="Arial" pitchFamily="34" charset="0"/>
                        </a:rPr>
                        <a:t>Motivare e stimolare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100" b="0" i="0" u="none" strike="noStrike" cap="none" normalizeH="0" baseline="0" dirty="0">
                          <a:ln>
                            <a:noFill/>
                          </a:ln>
                          <a:solidFill>
                            <a:schemeClr val="tx1"/>
                          </a:solidFill>
                          <a:effectLst/>
                          <a:latin typeface="Arial" pitchFamily="34" charset="0"/>
                        </a:rPr>
                        <a:t>- Apprendimento facilitato</a:t>
                      </a:r>
                      <a:endParaRPr kumimoji="0" lang="it-CH" sz="1100" b="1" i="0" u="none" strike="noStrike" cap="none" normalizeH="0" baseline="0" dirty="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it-CH" sz="1100" b="1" i="0" u="none" strike="noStrike" cap="none" normalizeH="0" baseline="0" dirty="0">
                        <a:ln>
                          <a:noFill/>
                        </a:ln>
                        <a:solidFill>
                          <a:schemeClr val="tx1"/>
                        </a:solidFill>
                        <a:effectLst/>
                        <a:latin typeface="Arial" pitchFamily="34" charset="0"/>
                      </a:endParaRPr>
                    </a:p>
                  </a:txBody>
                  <a:tcPr marT="45727" marB="45727"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100" b="0" i="0" u="none" strike="noStrike" cap="none" normalizeH="0" baseline="0" dirty="0">
                          <a:ln>
                            <a:noFill/>
                          </a:ln>
                          <a:solidFill>
                            <a:schemeClr val="tx1"/>
                          </a:solidFill>
                          <a:effectLst/>
                          <a:latin typeface="Arial" pitchFamily="34" charset="0"/>
                        </a:rPr>
                        <a:t>Istruzione frontale in classe così come in piccoli gruppi.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100" b="0" i="0" u="none" strike="noStrike" cap="none" normalizeH="0" baseline="0" dirty="0">
                          <a:ln>
                            <a:noFill/>
                          </a:ln>
                          <a:solidFill>
                            <a:schemeClr val="tx1"/>
                          </a:solidFill>
                          <a:effectLst/>
                          <a:latin typeface="Arial" pitchFamily="34" charset="0"/>
                        </a:rPr>
                        <a:t>Indirizzarsi al gruppo.</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100" b="0" i="0" u="none" strike="noStrike" cap="none" normalizeH="0" baseline="0" dirty="0">
                          <a:ln>
                            <a:noFill/>
                          </a:ln>
                          <a:solidFill>
                            <a:schemeClr val="tx1"/>
                          </a:solidFill>
                          <a:effectLst/>
                          <a:latin typeface="Arial" pitchFamily="34" charset="0"/>
                        </a:rPr>
                        <a:t>Costruire, anche semplificando, su quanto già noto.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100" b="0" i="0" u="none" strike="noStrike" cap="none" normalizeH="0" baseline="0" dirty="0">
                          <a:ln>
                            <a:noFill/>
                          </a:ln>
                          <a:solidFill>
                            <a:schemeClr val="tx1"/>
                          </a:solidFill>
                          <a:effectLst/>
                          <a:latin typeface="Arial" pitchFamily="34" charset="0"/>
                        </a:rPr>
                        <a:t>Un movimento per venir consolidato deve venir ripetuto almeno 15 volte.</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100" b="1" i="0" u="sng" strike="noStrike" cap="none" normalizeH="0" baseline="0" dirty="0">
                          <a:ln>
                            <a:noFill/>
                          </a:ln>
                          <a:solidFill>
                            <a:schemeClr val="tx1"/>
                          </a:solidFill>
                          <a:effectLst/>
                          <a:latin typeface="Arial" pitchFamily="34" charset="0"/>
                        </a:rPr>
                        <a:t>Apprendere e consolidare: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100" b="1" i="0" u="none" strike="noStrike" cap="none" normalizeH="0" baseline="0" dirty="0">
                          <a:ln>
                            <a:noFill/>
                          </a:ln>
                          <a:solidFill>
                            <a:schemeClr val="tx1"/>
                          </a:solidFill>
                          <a:effectLst/>
                          <a:latin typeface="Arial" pitchFamily="34" charset="0"/>
                        </a:rPr>
                        <a:t>- </a:t>
                      </a:r>
                      <a:r>
                        <a:rPr kumimoji="0" lang="it-CH" sz="1100" b="0" i="0" u="none" strike="noStrike" cap="none" normalizeH="0" baseline="0" dirty="0">
                          <a:ln>
                            <a:noFill/>
                          </a:ln>
                          <a:solidFill>
                            <a:schemeClr val="tx1"/>
                          </a:solidFill>
                          <a:effectLst/>
                          <a:latin typeface="Arial" pitchFamily="34" charset="0"/>
                        </a:rPr>
                        <a:t>Movimenti e azioni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100" b="0" i="0" u="none" strike="noStrike" cap="none" normalizeH="0" baseline="0" dirty="0">
                          <a:ln>
                            <a:noFill/>
                          </a:ln>
                          <a:solidFill>
                            <a:schemeClr val="tx1"/>
                          </a:solidFill>
                          <a:effectLst/>
                          <a:latin typeface="Arial" pitchFamily="34" charset="0"/>
                        </a:rPr>
                        <a:t>- Sensazioni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100" b="0" i="0" u="none" strike="noStrike" cap="none" normalizeH="0" baseline="0" dirty="0">
                          <a:ln>
                            <a:noFill/>
                          </a:ln>
                          <a:solidFill>
                            <a:schemeClr val="tx1"/>
                          </a:solidFill>
                          <a:effectLst/>
                          <a:latin typeface="Arial" pitchFamily="34" charset="0"/>
                        </a:rPr>
                        <a:t>- Tecnica</a:t>
                      </a:r>
                    </a:p>
                  </a:txBody>
                  <a:tcPr marT="45727" marB="45727" horzOverflow="overflow">
                    <a:lnL w="12700" cap="flat" cmpd="sng" algn="ctr">
                      <a:solidFill>
                        <a:schemeClr val="tx1"/>
                      </a:solidFill>
                      <a:prstDash val="solid"/>
                      <a:round/>
                      <a:headEnd type="none" w="med" len="med"/>
                      <a:tailEnd type="none" w="med" len="med"/>
                    </a:lnL>
                    <a:lnR cap="flat">
                      <a:noFill/>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xmlns="" val="10000"/>
                  </a:ext>
                </a:extLst>
              </a:tr>
            </a:tbl>
          </a:graphicData>
        </a:graphic>
      </p:graphicFrame>
      <p:graphicFrame>
        <p:nvGraphicFramePr>
          <p:cNvPr id="13" name="Group 1310"/>
          <p:cNvGraphicFramePr>
            <a:graphicFrameLocks noGrp="1"/>
          </p:cNvGraphicFramePr>
          <p:nvPr>
            <p:extLst>
              <p:ext uri="{D42A27DB-BD31-4B8C-83A1-F6EECF244321}">
                <p14:modId xmlns:p14="http://schemas.microsoft.com/office/powerpoint/2010/main" val="3736383835"/>
              </p:ext>
            </p:extLst>
          </p:nvPr>
        </p:nvGraphicFramePr>
        <p:xfrm>
          <a:off x="344277" y="3309367"/>
          <a:ext cx="8452047" cy="1273440"/>
        </p:xfrm>
        <a:graphic>
          <a:graphicData uri="http://schemas.openxmlformats.org/drawingml/2006/table">
            <a:tbl>
              <a:tblPr/>
              <a:tblGrid>
                <a:gridCol w="1121779">
                  <a:extLst>
                    <a:ext uri="{9D8B030D-6E8A-4147-A177-3AD203B41FA5}">
                      <a16:colId xmlns:a16="http://schemas.microsoft.com/office/drawing/2014/main" xmlns="" val="20000"/>
                    </a:ext>
                  </a:extLst>
                </a:gridCol>
                <a:gridCol w="2072026">
                  <a:extLst>
                    <a:ext uri="{9D8B030D-6E8A-4147-A177-3AD203B41FA5}">
                      <a16:colId xmlns:a16="http://schemas.microsoft.com/office/drawing/2014/main" xmlns="" val="20001"/>
                    </a:ext>
                  </a:extLst>
                </a:gridCol>
                <a:gridCol w="1615118">
                  <a:extLst>
                    <a:ext uri="{9D8B030D-6E8A-4147-A177-3AD203B41FA5}">
                      <a16:colId xmlns:a16="http://schemas.microsoft.com/office/drawing/2014/main" xmlns="" val="20002"/>
                    </a:ext>
                  </a:extLst>
                </a:gridCol>
                <a:gridCol w="1384387">
                  <a:extLst>
                    <a:ext uri="{9D8B030D-6E8A-4147-A177-3AD203B41FA5}">
                      <a16:colId xmlns:a16="http://schemas.microsoft.com/office/drawing/2014/main" xmlns="" val="20003"/>
                    </a:ext>
                  </a:extLst>
                </a:gridCol>
                <a:gridCol w="2258737">
                  <a:extLst>
                    <a:ext uri="{9D8B030D-6E8A-4147-A177-3AD203B41FA5}">
                      <a16:colId xmlns:a16="http://schemas.microsoft.com/office/drawing/2014/main" xmlns="" val="20004"/>
                    </a:ext>
                  </a:extLst>
                </a:gridCol>
              </a:tblGrid>
              <a:tr h="12734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CH" sz="2000" b="1" i="0" u="none" strike="noStrike" cap="none" normalizeH="0" baseline="0" dirty="0">
                          <a:ln>
                            <a:noFill/>
                          </a:ln>
                          <a:solidFill>
                            <a:schemeClr val="tx1"/>
                          </a:solidFill>
                          <a:effectLst/>
                          <a:latin typeface="Arial" pitchFamily="34" charset="0"/>
                        </a:rPr>
                        <a:t>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CH" sz="1200" b="0" i="0" u="none" strike="noStrike" cap="none" normalizeH="0" baseline="0" dirty="0">
                          <a:ln>
                            <a:noFill/>
                          </a:ln>
                          <a:solidFill>
                            <a:schemeClr val="tx1"/>
                          </a:solidFill>
                          <a:effectLst/>
                          <a:latin typeface="Arial" pitchFamily="34" charset="0"/>
                        </a:rPr>
                        <a:t>Variare quantità e qualità</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CH" sz="1100" b="1" i="1" u="none" strike="noStrike" cap="none" normalizeH="0" baseline="0" dirty="0">
                          <a:ln>
                            <a:noFill/>
                          </a:ln>
                          <a:solidFill>
                            <a:schemeClr val="tx1"/>
                          </a:solidFill>
                          <a:effectLst/>
                          <a:latin typeface="Arial" pitchFamily="34" charset="0"/>
                        </a:rPr>
                        <a:t>(CGT 2-3)</a:t>
                      </a:r>
                      <a:endParaRPr kumimoji="0" lang="it-CH" sz="1200" b="0" i="0" u="none" strike="noStrike" cap="none" normalizeH="0" baseline="0" dirty="0">
                        <a:ln>
                          <a:noFill/>
                        </a:ln>
                        <a:solidFill>
                          <a:schemeClr val="tx1"/>
                        </a:solidFill>
                        <a:effectLst/>
                        <a:latin typeface="Arial" pitchFamily="34" charset="0"/>
                      </a:endParaRPr>
                    </a:p>
                  </a:txBody>
                  <a:tcPr marT="45727" marB="45727" horzOverflow="overflow">
                    <a:lnL cap="flat">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100" b="1" i="0" u="sng" strike="noStrike" cap="none" normalizeH="0" baseline="0" dirty="0">
                          <a:ln>
                            <a:noFill/>
                          </a:ln>
                          <a:solidFill>
                            <a:schemeClr val="tx1"/>
                          </a:solidFill>
                          <a:effectLst/>
                          <a:latin typeface="Arial" pitchFamily="34" charset="0"/>
                        </a:rPr>
                        <a:t>Favorire lo sviluppo: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100" b="0" i="0" u="none" strike="noStrike" cap="none" normalizeH="0" baseline="0" dirty="0">
                          <a:ln>
                            <a:noFill/>
                          </a:ln>
                          <a:solidFill>
                            <a:schemeClr val="tx1"/>
                          </a:solidFill>
                          <a:effectLst/>
                          <a:latin typeface="Arial" pitchFamily="34" charset="0"/>
                        </a:rPr>
                        <a:t>- Variare, accentuare e correggere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100" b="0" i="0" u="none" strike="noStrike" cap="none" normalizeH="0" baseline="0" dirty="0">
                          <a:ln>
                            <a:noFill/>
                          </a:ln>
                          <a:solidFill>
                            <a:schemeClr val="tx1"/>
                          </a:solidFill>
                          <a:effectLst/>
                          <a:latin typeface="Arial" pitchFamily="34" charset="0"/>
                        </a:rPr>
                        <a:t>- Aggiungere nuovi metodi</a:t>
                      </a:r>
                      <a:endParaRPr kumimoji="0" lang="it-CH" sz="1100" b="1" i="0" u="none" strike="noStrike" cap="none" normalizeH="0" baseline="0" dirty="0">
                        <a:ln>
                          <a:noFill/>
                        </a:ln>
                        <a:solidFill>
                          <a:schemeClr val="tx1"/>
                        </a:solidFill>
                        <a:effectLst/>
                        <a:latin typeface="Arial" pitchFamily="34" charset="0"/>
                      </a:endParaRPr>
                    </a:p>
                  </a:txBody>
                  <a:tcPr marT="45727" marB="45727"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100" b="0" i="0" u="none" strike="noStrike" cap="none" normalizeH="0" baseline="0" dirty="0">
                          <a:ln>
                            <a:noFill/>
                          </a:ln>
                          <a:solidFill>
                            <a:schemeClr val="tx1"/>
                          </a:solidFill>
                          <a:effectLst/>
                          <a:latin typeface="Arial" pitchFamily="34" charset="0"/>
                        </a:rPr>
                        <a:t>Seminari puntuali, lavoro a gruppetti, piazze di lavoro a rotazione (PLS).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100" b="0" i="0" u="none" strike="noStrike" cap="none" normalizeH="0" baseline="0" dirty="0">
                          <a:ln>
                            <a:noFill/>
                          </a:ln>
                          <a:solidFill>
                            <a:schemeClr val="tx1"/>
                          </a:solidFill>
                          <a:effectLst/>
                          <a:latin typeface="Arial" pitchFamily="34" charset="0"/>
                        </a:rPr>
                        <a:t>Indirizzarsi al singolo.</a:t>
                      </a:r>
                      <a:endParaRPr kumimoji="0" lang="it-CH" sz="1100" b="1" i="0" u="none" strike="noStrike" cap="none" normalizeH="0" baseline="0" dirty="0">
                        <a:ln>
                          <a:noFill/>
                        </a:ln>
                        <a:solidFill>
                          <a:schemeClr val="tx1"/>
                        </a:solidFill>
                        <a:effectLst/>
                        <a:latin typeface="Arial"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100" b="0" i="0" u="none" strike="noStrike" cap="none" normalizeH="0" baseline="0" dirty="0">
                          <a:ln>
                            <a:noFill/>
                          </a:ln>
                          <a:solidFill>
                            <a:schemeClr val="tx1"/>
                          </a:solidFill>
                          <a:effectLst/>
                          <a:latin typeface="Arial" pitchFamily="34" charset="0"/>
                        </a:rPr>
                        <a:t>Adattare il metodo d’insegnamento a situazione e studente.</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100" b="1" i="0" u="sng" strike="noStrike" cap="none" normalizeH="0" baseline="0" dirty="0">
                          <a:ln>
                            <a:noFill/>
                          </a:ln>
                          <a:solidFill>
                            <a:schemeClr val="tx1"/>
                          </a:solidFill>
                          <a:effectLst/>
                          <a:latin typeface="Arial" pitchFamily="34" charset="0"/>
                        </a:rPr>
                        <a:t>Utilizzare e variare: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100" b="1" i="0" u="none" strike="noStrike" cap="none" normalizeH="0" baseline="0" dirty="0">
                          <a:ln>
                            <a:noFill/>
                          </a:ln>
                          <a:solidFill>
                            <a:schemeClr val="tx1"/>
                          </a:solidFill>
                          <a:effectLst/>
                          <a:latin typeface="Arial" pitchFamily="34" charset="0"/>
                        </a:rPr>
                        <a:t>- </a:t>
                      </a:r>
                      <a:r>
                        <a:rPr kumimoji="0" lang="it-CH" sz="1100" b="0" i="0" u="none" strike="noStrike" cap="none" normalizeH="0" baseline="0" dirty="0">
                          <a:ln>
                            <a:noFill/>
                          </a:ln>
                          <a:solidFill>
                            <a:schemeClr val="tx1"/>
                          </a:solidFill>
                          <a:effectLst/>
                          <a:latin typeface="Arial" pitchFamily="34" charset="0"/>
                        </a:rPr>
                        <a:t>Esercitarsi molto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100" b="0" i="0" u="none" strike="noStrike" cap="none" normalizeH="0" baseline="0" dirty="0">
                          <a:ln>
                            <a:noFill/>
                          </a:ln>
                          <a:solidFill>
                            <a:schemeClr val="tx1"/>
                          </a:solidFill>
                          <a:effectLst/>
                          <a:latin typeface="Arial" pitchFamily="34" charset="0"/>
                        </a:rPr>
                        <a:t>- Combinare i movimenti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100" b="0" i="0" u="none" strike="noStrike" cap="none" normalizeH="0" baseline="0" dirty="0">
                          <a:ln>
                            <a:noFill/>
                          </a:ln>
                          <a:solidFill>
                            <a:schemeClr val="tx1"/>
                          </a:solidFill>
                          <a:effectLst/>
                          <a:latin typeface="Arial" pitchFamily="34" charset="0"/>
                        </a:rPr>
                        <a:t>- Immaginarsi i movimenti</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it-CH" sz="1100" b="1" i="0" u="none" strike="noStrike" cap="none" normalizeH="0" baseline="0" dirty="0">
                        <a:ln>
                          <a:noFill/>
                        </a:ln>
                        <a:solidFill>
                          <a:schemeClr val="tx1"/>
                        </a:solidFill>
                        <a:effectLst/>
                        <a:latin typeface="Arial" pitchFamily="34" charset="0"/>
                      </a:endParaRPr>
                    </a:p>
                  </a:txBody>
                  <a:tcPr marT="45727" marB="45727" horzOverflow="overflow">
                    <a:lnL w="12700" cap="flat" cmpd="sng" algn="ctr">
                      <a:solidFill>
                        <a:schemeClr val="tx1"/>
                      </a:solidFill>
                      <a:prstDash val="solid"/>
                      <a:round/>
                      <a:headEnd type="none" w="med" len="med"/>
                      <a:tailEnd type="none" w="med" len="med"/>
                    </a:lnL>
                    <a:lnR cap="flat">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66"/>
                    </a:solidFill>
                  </a:tcPr>
                </a:tc>
                <a:extLst>
                  <a:ext uri="{0D108BD9-81ED-4DB2-BD59-A6C34878D82A}">
                    <a16:rowId xmlns:a16="http://schemas.microsoft.com/office/drawing/2014/main" xmlns="" val="10000"/>
                  </a:ext>
                </a:extLst>
              </a:tr>
            </a:tbl>
          </a:graphicData>
        </a:graphic>
      </p:graphicFrame>
      <p:graphicFrame>
        <p:nvGraphicFramePr>
          <p:cNvPr id="14" name="Group 1310"/>
          <p:cNvGraphicFramePr>
            <a:graphicFrameLocks noGrp="1"/>
          </p:cNvGraphicFramePr>
          <p:nvPr>
            <p:extLst>
              <p:ext uri="{D42A27DB-BD31-4B8C-83A1-F6EECF244321}">
                <p14:modId xmlns:p14="http://schemas.microsoft.com/office/powerpoint/2010/main" val="3127181820"/>
              </p:ext>
            </p:extLst>
          </p:nvPr>
        </p:nvGraphicFramePr>
        <p:xfrm>
          <a:off x="344277" y="4587675"/>
          <a:ext cx="8452047" cy="1224213"/>
        </p:xfrm>
        <a:graphic>
          <a:graphicData uri="http://schemas.openxmlformats.org/drawingml/2006/table">
            <a:tbl>
              <a:tblPr/>
              <a:tblGrid>
                <a:gridCol w="1121779">
                  <a:extLst>
                    <a:ext uri="{9D8B030D-6E8A-4147-A177-3AD203B41FA5}">
                      <a16:colId xmlns:a16="http://schemas.microsoft.com/office/drawing/2014/main" xmlns="" val="20000"/>
                    </a:ext>
                  </a:extLst>
                </a:gridCol>
                <a:gridCol w="2072026">
                  <a:extLst>
                    <a:ext uri="{9D8B030D-6E8A-4147-A177-3AD203B41FA5}">
                      <a16:colId xmlns:a16="http://schemas.microsoft.com/office/drawing/2014/main" xmlns="" val="20001"/>
                    </a:ext>
                  </a:extLst>
                </a:gridCol>
                <a:gridCol w="1615118">
                  <a:extLst>
                    <a:ext uri="{9D8B030D-6E8A-4147-A177-3AD203B41FA5}">
                      <a16:colId xmlns:a16="http://schemas.microsoft.com/office/drawing/2014/main" xmlns="" val="20002"/>
                    </a:ext>
                  </a:extLst>
                </a:gridCol>
                <a:gridCol w="1384387">
                  <a:extLst>
                    <a:ext uri="{9D8B030D-6E8A-4147-A177-3AD203B41FA5}">
                      <a16:colId xmlns:a16="http://schemas.microsoft.com/office/drawing/2014/main" xmlns="" val="20003"/>
                    </a:ext>
                  </a:extLst>
                </a:gridCol>
                <a:gridCol w="2258737">
                  <a:extLst>
                    <a:ext uri="{9D8B030D-6E8A-4147-A177-3AD203B41FA5}">
                      <a16:colId xmlns:a16="http://schemas.microsoft.com/office/drawing/2014/main" xmlns="" val="20004"/>
                    </a:ext>
                  </a:extLst>
                </a:gridCol>
              </a:tblGrid>
              <a:tr h="12242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CH" sz="2000" b="1" i="0" u="none" strike="noStrike" cap="none" normalizeH="0" baseline="0" dirty="0">
                          <a:ln>
                            <a:noFill/>
                          </a:ln>
                          <a:solidFill>
                            <a:schemeClr val="tx1"/>
                          </a:solidFill>
                          <a:effectLst/>
                          <a:latin typeface="Arial" pitchFamily="34" charset="0"/>
                        </a:rPr>
                        <a:t>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CH" sz="1200" b="0" i="0" u="none" strike="noStrike" cap="none" normalizeH="0" baseline="0" dirty="0">
                          <a:ln>
                            <a:noFill/>
                          </a:ln>
                          <a:solidFill>
                            <a:schemeClr val="tx1"/>
                          </a:solidFill>
                          <a:effectLst/>
                          <a:latin typeface="Arial" pitchFamily="34" charset="0"/>
                        </a:rPr>
                        <a:t>La quantità integra la qualità</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CH" sz="1100" b="1" i="1" u="none" strike="noStrike" cap="none" normalizeH="0" baseline="0" dirty="0">
                          <a:ln>
                            <a:noFill/>
                          </a:ln>
                          <a:solidFill>
                            <a:schemeClr val="tx1"/>
                          </a:solidFill>
                          <a:effectLst/>
                          <a:latin typeface="Arial" pitchFamily="34" charset="0"/>
                        </a:rPr>
                        <a:t>(CGT 3-6)</a:t>
                      </a:r>
                    </a:p>
                  </a:txBody>
                  <a:tcPr marT="45727" marB="45727" horzOverflow="overflow">
                    <a:lnL cap="flat">
                      <a:noFill/>
                    </a:lnL>
                    <a:lnR w="381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cap="flat">
                      <a:noFill/>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100" b="1" i="0" u="sng" strike="noStrike" cap="none" normalizeH="0" baseline="0" dirty="0">
                          <a:ln>
                            <a:noFill/>
                          </a:ln>
                          <a:solidFill>
                            <a:schemeClr val="tx1"/>
                          </a:solidFill>
                          <a:effectLst/>
                          <a:latin typeface="Arial" pitchFamily="34" charset="0"/>
                        </a:rPr>
                        <a:t>Spronare la creatività:</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100" b="0" i="0" u="none" strike="noStrike" cap="none" normalizeH="0" baseline="0" dirty="0">
                          <a:ln>
                            <a:noFill/>
                          </a:ln>
                          <a:solidFill>
                            <a:schemeClr val="tx1"/>
                          </a:solidFill>
                          <a:effectLst/>
                          <a:latin typeface="Arial" pitchFamily="34" charset="0"/>
                        </a:rPr>
                        <a:t>- Stimolare, consigliare e curare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100" b="0" i="0" u="none" strike="noStrike" cap="none" normalizeH="0" baseline="0" dirty="0">
                          <a:ln>
                            <a:noFill/>
                          </a:ln>
                          <a:solidFill>
                            <a:schemeClr val="tx1"/>
                          </a:solidFill>
                          <a:effectLst/>
                          <a:latin typeface="Arial" pitchFamily="34" charset="0"/>
                        </a:rPr>
                        <a:t>- Creare nuove situazioni da affrontare</a:t>
                      </a:r>
                    </a:p>
                  </a:txBody>
                  <a:tcPr marT="45727" marB="45727"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cap="flat">
                      <a:noFill/>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100" b="0" i="0" u="none" strike="noStrike" cap="none" normalizeH="0" baseline="0" dirty="0">
                          <a:ln>
                            <a:noFill/>
                          </a:ln>
                          <a:solidFill>
                            <a:schemeClr val="tx1"/>
                          </a:solidFill>
                          <a:effectLst/>
                          <a:latin typeface="Arial" pitchFamily="34" charset="0"/>
                        </a:rPr>
                        <a:t>Seminari, lavoro individuale; gare.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100" b="0" i="0" u="none" strike="noStrike" cap="none" normalizeH="0" baseline="0" dirty="0">
                          <a:ln>
                            <a:noFill/>
                          </a:ln>
                          <a:solidFill>
                            <a:schemeClr val="tx1"/>
                          </a:solidFill>
                          <a:effectLst/>
                          <a:latin typeface="Arial" pitchFamily="34" charset="0"/>
                        </a:rPr>
                        <a:t>Stimolare il feedback.</a:t>
                      </a:r>
                      <a:endParaRPr kumimoji="0" lang="it-CH" sz="1200" b="1" i="0" u="none" strike="noStrike" cap="none" normalizeH="0" baseline="0" dirty="0">
                        <a:ln>
                          <a:noFill/>
                        </a:ln>
                        <a:solidFill>
                          <a:schemeClr val="tx1"/>
                        </a:solidFill>
                        <a:effectLst/>
                        <a:latin typeface="Arial"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cap="flat">
                      <a:noFill/>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100" b="0" i="0" u="none" strike="noStrike" cap="none" normalizeH="0" baseline="0" dirty="0">
                          <a:ln>
                            <a:noFill/>
                          </a:ln>
                          <a:solidFill>
                            <a:schemeClr val="tx1"/>
                          </a:solidFill>
                          <a:effectLst/>
                          <a:latin typeface="Arial" pitchFamily="34" charset="0"/>
                        </a:rPr>
                        <a:t>Stimolare la prestazioni  anche con difficili situazioni</a:t>
                      </a:r>
                      <a:endParaRPr kumimoji="0" lang="it-CH" sz="1200" b="1" i="0" u="none" strike="noStrike" cap="none" normalizeH="0" baseline="0" dirty="0">
                        <a:ln>
                          <a:noFill/>
                        </a:ln>
                        <a:solidFill>
                          <a:schemeClr val="tx1"/>
                        </a:solidFill>
                        <a:effectLst/>
                        <a:latin typeface="Arial"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cap="flat">
                      <a:noFill/>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100" b="1" i="0" u="sng" strike="noStrike" cap="none" normalizeH="0" baseline="0" dirty="0">
                          <a:ln>
                            <a:noFill/>
                          </a:ln>
                          <a:solidFill>
                            <a:schemeClr val="tx1"/>
                          </a:solidFill>
                          <a:effectLst/>
                          <a:latin typeface="Arial" pitchFamily="34" charset="0"/>
                        </a:rPr>
                        <a:t>Comporre e completare: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100" b="1" i="0" u="none" strike="noStrike" cap="none" normalizeH="0" baseline="0" dirty="0">
                          <a:ln>
                            <a:noFill/>
                          </a:ln>
                          <a:solidFill>
                            <a:schemeClr val="tx1"/>
                          </a:solidFill>
                          <a:effectLst/>
                          <a:latin typeface="Arial" pitchFamily="34" charset="0"/>
                        </a:rPr>
                        <a:t>- </a:t>
                      </a:r>
                      <a:r>
                        <a:rPr kumimoji="0" lang="it-CH" sz="1100" b="0" i="0" u="none" strike="noStrike" cap="none" normalizeH="0" baseline="0" dirty="0">
                          <a:ln>
                            <a:noFill/>
                          </a:ln>
                          <a:solidFill>
                            <a:schemeClr val="tx1"/>
                          </a:solidFill>
                          <a:effectLst/>
                          <a:latin typeface="Arial" pitchFamily="34" charset="0"/>
                        </a:rPr>
                        <a:t>Variare e combinare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100" b="0" i="0" u="none" strike="noStrike" cap="none" normalizeH="0" baseline="0" dirty="0">
                          <a:ln>
                            <a:noFill/>
                          </a:ln>
                          <a:solidFill>
                            <a:schemeClr val="tx1"/>
                          </a:solidFill>
                          <a:effectLst/>
                          <a:latin typeface="Arial" pitchFamily="34" charset="0"/>
                        </a:rPr>
                        <a:t>- Affinare i movimenti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CH" sz="1100" b="0" i="0" u="none" strike="noStrike" cap="none" normalizeH="0" baseline="0" dirty="0">
                          <a:ln>
                            <a:noFill/>
                          </a:ln>
                          <a:solidFill>
                            <a:schemeClr val="tx1"/>
                          </a:solidFill>
                          <a:effectLst/>
                          <a:latin typeface="Arial" pitchFamily="34" charset="0"/>
                        </a:rPr>
                        <a:t>- Trovarsi bene anche in situazioni difficili</a:t>
                      </a:r>
                      <a:endParaRPr kumimoji="0" lang="it-CH" sz="1200" b="1" i="0" u="none" strike="noStrike" cap="none" normalizeH="0" baseline="0" dirty="0">
                        <a:ln>
                          <a:noFill/>
                        </a:ln>
                        <a:solidFill>
                          <a:schemeClr val="tx1"/>
                        </a:solidFill>
                        <a:effectLst/>
                        <a:latin typeface="Arial" pitchFamily="34" charset="0"/>
                      </a:endParaRPr>
                    </a:p>
                  </a:txBody>
                  <a:tcPr marT="45727" marB="45727" horzOverflow="overflow">
                    <a:lnL w="12700" cap="flat" cmpd="sng" algn="ctr">
                      <a:solidFill>
                        <a:schemeClr val="tx1"/>
                      </a:solidFill>
                      <a:prstDash val="solid"/>
                      <a:round/>
                      <a:headEnd type="none" w="med" len="med"/>
                      <a:tailEnd type="none" w="med" len="med"/>
                    </a:lnL>
                    <a:lnR cap="flat">
                      <a:noFill/>
                    </a:lnR>
                    <a:lnT w="12700" cap="flat" cmpd="sng" algn="ctr">
                      <a:noFill/>
                      <a:prstDash val="solid"/>
                      <a:round/>
                      <a:headEnd type="none" w="med" len="med"/>
                      <a:tailEnd type="none" w="med" len="med"/>
                    </a:lnT>
                    <a:lnB cap="flat">
                      <a:noFill/>
                    </a:lnB>
                    <a:lnTlToBr>
                      <a:noFill/>
                    </a:lnTlToBr>
                    <a:lnBlToTr>
                      <a:noFill/>
                    </a:lnBlToTr>
                    <a:solidFill>
                      <a:srgbClr val="00FFFF"/>
                    </a:solid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90487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5154"/>
                                        </p:tgtEl>
                                        <p:attrNameLst>
                                          <p:attrName>style.visibility</p:attrName>
                                        </p:attrNameLst>
                                      </p:cBhvr>
                                      <p:to>
                                        <p:strVal val="visible"/>
                                      </p:to>
                                    </p:set>
                                    <p:anim calcmode="lin" valueType="num">
                                      <p:cBhvr additive="base">
                                        <p:cTn id="22" dur="500" fill="hold"/>
                                        <p:tgtEl>
                                          <p:spTgt spid="5154"/>
                                        </p:tgtEl>
                                        <p:attrNameLst>
                                          <p:attrName>ppt_x</p:attrName>
                                        </p:attrNameLst>
                                      </p:cBhvr>
                                      <p:tavLst>
                                        <p:tav tm="0">
                                          <p:val>
                                            <p:strVal val="0-#ppt_w/2"/>
                                          </p:val>
                                        </p:tav>
                                        <p:tav tm="100000">
                                          <p:val>
                                            <p:strVal val="#ppt_x"/>
                                          </p:val>
                                        </p:tav>
                                      </p:tavLst>
                                    </p:anim>
                                    <p:anim calcmode="lin" valueType="num">
                                      <p:cBhvr additive="base">
                                        <p:cTn id="23" dur="500" fill="hold"/>
                                        <p:tgtEl>
                                          <p:spTgt spid="515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1+#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title"/>
          </p:nvPr>
        </p:nvSpPr>
        <p:spPr>
          <a:xfrm>
            <a:off x="251221" y="44624"/>
            <a:ext cx="7777163" cy="1143000"/>
          </a:xfrm>
        </p:spPr>
        <p:txBody>
          <a:bodyPr/>
          <a:lstStyle/>
          <a:p>
            <a:pPr eaLnBrk="1" hangingPunct="1"/>
            <a:r>
              <a:rPr lang="it-IT" b="1" dirty="0"/>
              <a:t>Interazione e apprendimento</a:t>
            </a:r>
          </a:p>
        </p:txBody>
      </p:sp>
      <p:grpSp>
        <p:nvGrpSpPr>
          <p:cNvPr id="4099" name="Group 26"/>
          <p:cNvGrpSpPr>
            <a:grpSpLocks/>
          </p:cNvGrpSpPr>
          <p:nvPr/>
        </p:nvGrpSpPr>
        <p:grpSpPr bwMode="auto">
          <a:xfrm>
            <a:off x="466849" y="2216820"/>
            <a:ext cx="3887788" cy="3816350"/>
            <a:chOff x="158" y="1162"/>
            <a:chExt cx="2949" cy="2858"/>
          </a:xfrm>
        </p:grpSpPr>
        <p:pic>
          <p:nvPicPr>
            <p:cNvPr id="4134" name="Picture 27"/>
            <p:cNvPicPr>
              <a:picLocks noChangeAspect="1" noChangeArrowheads="1"/>
            </p:cNvPicPr>
            <p:nvPr/>
          </p:nvPicPr>
          <p:blipFill>
            <a:blip r:embed="rId2">
              <a:extLst>
                <a:ext uri="{28A0092B-C50C-407E-A947-70E740481C1C}">
                  <a14:useLocalDpi xmlns:a14="http://schemas.microsoft.com/office/drawing/2010/main" val="0"/>
                </a:ext>
              </a:extLst>
            </a:blip>
            <a:srcRect l="1585" t="8058" r="39876" b="4192"/>
            <a:stretch>
              <a:fillRect/>
            </a:stretch>
          </p:blipFill>
          <p:spPr bwMode="auto">
            <a:xfrm>
              <a:off x="158" y="1162"/>
              <a:ext cx="2676" cy="2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35" name="Rectangle 28"/>
            <p:cNvSpPr>
              <a:spLocks noChangeArrowheads="1"/>
            </p:cNvSpPr>
            <p:nvPr/>
          </p:nvSpPr>
          <p:spPr bwMode="auto">
            <a:xfrm>
              <a:off x="2381" y="3612"/>
              <a:ext cx="726" cy="40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4136" name="Rectangle 29"/>
            <p:cNvSpPr>
              <a:spLocks noChangeArrowheads="1"/>
            </p:cNvSpPr>
            <p:nvPr/>
          </p:nvSpPr>
          <p:spPr bwMode="auto">
            <a:xfrm>
              <a:off x="2290" y="1162"/>
              <a:ext cx="620" cy="27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sp>
        <p:nvSpPr>
          <p:cNvPr id="128030" name="Text Box 30"/>
          <p:cNvSpPr txBox="1">
            <a:spLocks noChangeArrowheads="1"/>
          </p:cNvSpPr>
          <p:nvPr/>
        </p:nvSpPr>
        <p:spPr bwMode="auto">
          <a:xfrm>
            <a:off x="1762249" y="2515642"/>
            <a:ext cx="863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r>
              <a:rPr lang="it-CH" sz="1200" dirty="0">
                <a:solidFill>
                  <a:srgbClr val="CC0000"/>
                </a:solidFill>
                <a:latin typeface="Arial Narrow" pitchFamily="34" charset="0"/>
                <a:ea typeface="MS PGothic" pitchFamily="34" charset="-128"/>
              </a:rPr>
              <a:t>Movimenti</a:t>
            </a:r>
          </a:p>
        </p:txBody>
      </p:sp>
      <p:sp>
        <p:nvSpPr>
          <p:cNvPr id="128031" name="Text Box 31"/>
          <p:cNvSpPr txBox="1">
            <a:spLocks noChangeArrowheads="1"/>
          </p:cNvSpPr>
          <p:nvPr/>
        </p:nvSpPr>
        <p:spPr bwMode="auto">
          <a:xfrm>
            <a:off x="2728073" y="3822004"/>
            <a:ext cx="11505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r" eaLnBrk="1" hangingPunct="1"/>
            <a:r>
              <a:rPr lang="it-CH" sz="1200" dirty="0">
                <a:solidFill>
                  <a:srgbClr val="3333FF"/>
                </a:solidFill>
                <a:latin typeface="Arial Narrow" pitchFamily="34" charset="0"/>
                <a:ea typeface="MS PGothic" pitchFamily="34" charset="-128"/>
              </a:rPr>
              <a:t>Metodo di apprendimento</a:t>
            </a:r>
          </a:p>
        </p:txBody>
      </p:sp>
      <p:sp>
        <p:nvSpPr>
          <p:cNvPr id="128033" name="AutoShape 33"/>
          <p:cNvSpPr>
            <a:spLocks noChangeArrowheads="1"/>
          </p:cNvSpPr>
          <p:nvPr/>
        </p:nvSpPr>
        <p:spPr bwMode="auto">
          <a:xfrm>
            <a:off x="7740203" y="2061294"/>
            <a:ext cx="574675" cy="3600450"/>
          </a:xfrm>
          <a:prstGeom prst="upArrow">
            <a:avLst>
              <a:gd name="adj1" fmla="val 32046"/>
              <a:gd name="adj2" fmla="val 62710"/>
            </a:avLst>
          </a:prstGeom>
          <a:solidFill>
            <a:srgbClr val="99CCFF"/>
          </a:solidFill>
          <a:ln w="9525">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128034" name="Text Box 34"/>
          <p:cNvSpPr txBox="1">
            <a:spLocks noChangeArrowheads="1"/>
          </p:cNvSpPr>
          <p:nvPr/>
        </p:nvSpPr>
        <p:spPr bwMode="auto">
          <a:xfrm>
            <a:off x="4809964" y="1988840"/>
            <a:ext cx="5762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1079500" algn="ctr"/>
                <a:tab pos="1974850" algn="ctr"/>
                <a:tab pos="2693988" algn="ctr"/>
                <a:tab pos="8435975" algn="r"/>
              </a:tabLst>
              <a:defRPr sz="2400" b="1">
                <a:solidFill>
                  <a:schemeClr val="tx1"/>
                </a:solidFill>
                <a:latin typeface="Times New Roman" pitchFamily="18" charset="0"/>
              </a:defRPr>
            </a:lvl1pPr>
            <a:lvl2pPr marL="742950" indent="-285750" eaLnBrk="0" hangingPunct="0">
              <a:tabLst>
                <a:tab pos="1079500" algn="ctr"/>
                <a:tab pos="1974850" algn="ctr"/>
                <a:tab pos="2693988" algn="ctr"/>
                <a:tab pos="8435975" algn="r"/>
              </a:tabLst>
              <a:defRPr sz="2400" b="1">
                <a:solidFill>
                  <a:schemeClr val="tx1"/>
                </a:solidFill>
                <a:latin typeface="Times New Roman" pitchFamily="18" charset="0"/>
              </a:defRPr>
            </a:lvl2pPr>
            <a:lvl3pPr marL="1143000" indent="-228600" eaLnBrk="0" hangingPunct="0">
              <a:tabLst>
                <a:tab pos="1079500" algn="ctr"/>
                <a:tab pos="1974850" algn="ctr"/>
                <a:tab pos="2693988" algn="ctr"/>
                <a:tab pos="8435975" algn="r"/>
              </a:tabLst>
              <a:defRPr sz="2400" b="1">
                <a:solidFill>
                  <a:schemeClr val="tx1"/>
                </a:solidFill>
                <a:latin typeface="Times New Roman" pitchFamily="18" charset="0"/>
              </a:defRPr>
            </a:lvl3pPr>
            <a:lvl4pPr marL="1600200" indent="-228600" eaLnBrk="0" hangingPunct="0">
              <a:tabLst>
                <a:tab pos="1079500" algn="ctr"/>
                <a:tab pos="1974850" algn="ctr"/>
                <a:tab pos="2693988" algn="ctr"/>
                <a:tab pos="8435975" algn="r"/>
              </a:tabLst>
              <a:defRPr sz="2400" b="1">
                <a:solidFill>
                  <a:schemeClr val="tx1"/>
                </a:solidFill>
                <a:latin typeface="Times New Roman" pitchFamily="18" charset="0"/>
              </a:defRPr>
            </a:lvl4pPr>
            <a:lvl5pPr marL="2057400" indent="-228600" eaLnBrk="0" hangingPunct="0">
              <a:tabLst>
                <a:tab pos="1079500" algn="ctr"/>
                <a:tab pos="1974850" algn="ctr"/>
                <a:tab pos="2693988" algn="ctr"/>
                <a:tab pos="8435975" algn="r"/>
              </a:tabLst>
              <a:defRPr sz="2400" b="1">
                <a:solidFill>
                  <a:schemeClr val="tx1"/>
                </a:solidFill>
                <a:latin typeface="Times New Roman" pitchFamily="18" charset="0"/>
              </a:defRPr>
            </a:lvl5pPr>
            <a:lvl6pPr marL="2514600" indent="-228600" eaLnBrk="0" fontAlgn="base" hangingPunct="0">
              <a:spcBef>
                <a:spcPct val="0"/>
              </a:spcBef>
              <a:spcAft>
                <a:spcPct val="0"/>
              </a:spcAft>
              <a:tabLst>
                <a:tab pos="1079500" algn="ctr"/>
                <a:tab pos="1974850" algn="ctr"/>
                <a:tab pos="2693988" algn="ctr"/>
                <a:tab pos="8435975" algn="r"/>
              </a:tabLst>
              <a:defRPr sz="2400" b="1">
                <a:solidFill>
                  <a:schemeClr val="tx1"/>
                </a:solidFill>
                <a:latin typeface="Times New Roman" pitchFamily="18" charset="0"/>
              </a:defRPr>
            </a:lvl6pPr>
            <a:lvl7pPr marL="2971800" indent="-228600" eaLnBrk="0" fontAlgn="base" hangingPunct="0">
              <a:spcBef>
                <a:spcPct val="0"/>
              </a:spcBef>
              <a:spcAft>
                <a:spcPct val="0"/>
              </a:spcAft>
              <a:tabLst>
                <a:tab pos="1079500" algn="ctr"/>
                <a:tab pos="1974850" algn="ctr"/>
                <a:tab pos="2693988" algn="ctr"/>
                <a:tab pos="8435975" algn="r"/>
              </a:tabLst>
              <a:defRPr sz="2400" b="1">
                <a:solidFill>
                  <a:schemeClr val="tx1"/>
                </a:solidFill>
                <a:latin typeface="Times New Roman" pitchFamily="18" charset="0"/>
              </a:defRPr>
            </a:lvl7pPr>
            <a:lvl8pPr marL="3429000" indent="-228600" eaLnBrk="0" fontAlgn="base" hangingPunct="0">
              <a:spcBef>
                <a:spcPct val="0"/>
              </a:spcBef>
              <a:spcAft>
                <a:spcPct val="0"/>
              </a:spcAft>
              <a:tabLst>
                <a:tab pos="1079500" algn="ctr"/>
                <a:tab pos="1974850" algn="ctr"/>
                <a:tab pos="2693988" algn="ctr"/>
                <a:tab pos="8435975" algn="r"/>
              </a:tabLst>
              <a:defRPr sz="2400" b="1">
                <a:solidFill>
                  <a:schemeClr val="tx1"/>
                </a:solidFill>
                <a:latin typeface="Times New Roman" pitchFamily="18" charset="0"/>
              </a:defRPr>
            </a:lvl8pPr>
            <a:lvl9pPr marL="3886200" indent="-228600" eaLnBrk="0" fontAlgn="base" hangingPunct="0">
              <a:spcBef>
                <a:spcPct val="0"/>
              </a:spcBef>
              <a:spcAft>
                <a:spcPct val="0"/>
              </a:spcAft>
              <a:tabLst>
                <a:tab pos="1079500" algn="ctr"/>
                <a:tab pos="1974850" algn="ctr"/>
                <a:tab pos="2693988" algn="ctr"/>
                <a:tab pos="8435975" algn="r"/>
              </a:tabLst>
              <a:defRPr sz="2400" b="1">
                <a:solidFill>
                  <a:schemeClr val="tx1"/>
                </a:solidFill>
                <a:latin typeface="Times New Roman" pitchFamily="18" charset="0"/>
              </a:defRPr>
            </a:lvl9pPr>
          </a:lstStyle>
          <a:p>
            <a:pPr eaLnBrk="1" hangingPunct="1">
              <a:lnSpc>
                <a:spcPct val="85000"/>
              </a:lnSpc>
            </a:pPr>
            <a:r>
              <a:rPr lang="it-IT" sz="4000" dirty="0">
                <a:solidFill>
                  <a:srgbClr val="3333FF"/>
                </a:solidFill>
                <a:latin typeface="Arial" charset="0"/>
                <a:ea typeface="MS PGothic" pitchFamily="34" charset="-128"/>
                <a:cs typeface="Times New Roman" pitchFamily="18" charset="0"/>
                <a:sym typeface="Wingdings" pitchFamily="2" charset="2"/>
              </a:rPr>
              <a:t></a:t>
            </a:r>
            <a:endParaRPr lang="it-IT" sz="1600" i="1" dirty="0">
              <a:solidFill>
                <a:srgbClr val="3333FF"/>
              </a:solidFill>
              <a:latin typeface="Arial" charset="0"/>
              <a:ea typeface="MS PGothic" pitchFamily="34" charset="-128"/>
              <a:cs typeface="Times New Roman" pitchFamily="18" charset="0"/>
            </a:endParaRPr>
          </a:p>
        </p:txBody>
      </p:sp>
      <p:sp>
        <p:nvSpPr>
          <p:cNvPr id="128035" name="Rectangle 35"/>
          <p:cNvSpPr>
            <a:spLocks noChangeArrowheads="1"/>
          </p:cNvSpPr>
          <p:nvPr/>
        </p:nvSpPr>
        <p:spPr bwMode="auto">
          <a:xfrm>
            <a:off x="7740203" y="2205756"/>
            <a:ext cx="5715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it-IT" sz="1200" i="1">
                <a:solidFill>
                  <a:srgbClr val="3333FF"/>
                </a:solidFill>
                <a:latin typeface="Arial" charset="0"/>
                <a:ea typeface="MS PGothic" pitchFamily="34" charset="-128"/>
              </a:rPr>
              <a:t>100%</a:t>
            </a:r>
          </a:p>
        </p:txBody>
      </p:sp>
      <p:sp>
        <p:nvSpPr>
          <p:cNvPr id="128036" name="AutoShape 36"/>
          <p:cNvSpPr>
            <a:spLocks noChangeArrowheads="1"/>
          </p:cNvSpPr>
          <p:nvPr/>
        </p:nvSpPr>
        <p:spPr bwMode="auto">
          <a:xfrm>
            <a:off x="7019478" y="3131268"/>
            <a:ext cx="574675" cy="2530476"/>
          </a:xfrm>
          <a:prstGeom prst="upArrow">
            <a:avLst>
              <a:gd name="adj1" fmla="val 28731"/>
              <a:gd name="adj2" fmla="val 59667"/>
            </a:avLst>
          </a:prstGeom>
          <a:solidFill>
            <a:srgbClr val="99FF99"/>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128037" name="Rectangle 37"/>
          <p:cNvSpPr>
            <a:spLocks noChangeArrowheads="1"/>
          </p:cNvSpPr>
          <p:nvPr/>
        </p:nvSpPr>
        <p:spPr bwMode="auto">
          <a:xfrm>
            <a:off x="4752020" y="2996952"/>
            <a:ext cx="692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it-IT" sz="4000" dirty="0">
                <a:solidFill>
                  <a:srgbClr val="008000"/>
                </a:solidFill>
                <a:latin typeface="Arial" charset="0"/>
                <a:ea typeface="MS PGothic" pitchFamily="34" charset="-128"/>
                <a:sym typeface="Webdings" pitchFamily="18" charset="2"/>
              </a:rPr>
              <a:t></a:t>
            </a:r>
          </a:p>
        </p:txBody>
      </p:sp>
      <p:sp>
        <p:nvSpPr>
          <p:cNvPr id="128038" name="Rectangle 38"/>
          <p:cNvSpPr>
            <a:spLocks noChangeArrowheads="1"/>
          </p:cNvSpPr>
          <p:nvPr/>
        </p:nvSpPr>
        <p:spPr bwMode="auto">
          <a:xfrm>
            <a:off x="7057578" y="3254464"/>
            <a:ext cx="4873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it-IT" sz="1200" i="1" dirty="0">
                <a:solidFill>
                  <a:srgbClr val="008000"/>
                </a:solidFill>
                <a:latin typeface="Arial" charset="0"/>
                <a:ea typeface="MS PGothic" pitchFamily="34" charset="-128"/>
              </a:rPr>
              <a:t>70%</a:t>
            </a:r>
          </a:p>
        </p:txBody>
      </p:sp>
      <p:sp>
        <p:nvSpPr>
          <p:cNvPr id="128039" name="AutoShape 39"/>
          <p:cNvSpPr>
            <a:spLocks noChangeArrowheads="1"/>
          </p:cNvSpPr>
          <p:nvPr/>
        </p:nvSpPr>
        <p:spPr bwMode="auto">
          <a:xfrm>
            <a:off x="6300341" y="3861519"/>
            <a:ext cx="574675" cy="1800225"/>
          </a:xfrm>
          <a:prstGeom prst="upArrow">
            <a:avLst>
              <a:gd name="adj1" fmla="val 28731"/>
              <a:gd name="adj2" fmla="val 56909"/>
            </a:avLst>
          </a:prstGeom>
          <a:solidFill>
            <a:srgbClr val="FFFF99"/>
          </a:solidFill>
          <a:ln w="9525">
            <a:solidFill>
              <a:srgbClr val="CC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128040" name="Rectangle 40"/>
          <p:cNvSpPr>
            <a:spLocks noChangeArrowheads="1"/>
          </p:cNvSpPr>
          <p:nvPr/>
        </p:nvSpPr>
        <p:spPr bwMode="auto">
          <a:xfrm>
            <a:off x="4752020" y="3645024"/>
            <a:ext cx="692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it-IT" sz="4000" b="1" dirty="0">
                <a:solidFill>
                  <a:srgbClr val="CC9900"/>
                </a:solidFill>
                <a:latin typeface="Arial" charset="0"/>
                <a:ea typeface="MS PGothic" pitchFamily="34" charset="-128"/>
                <a:sym typeface="Webdings" pitchFamily="18" charset="2"/>
              </a:rPr>
              <a:t></a:t>
            </a:r>
          </a:p>
        </p:txBody>
      </p:sp>
      <p:sp>
        <p:nvSpPr>
          <p:cNvPr id="128041" name="Rectangle 41"/>
          <p:cNvSpPr>
            <a:spLocks noChangeArrowheads="1"/>
          </p:cNvSpPr>
          <p:nvPr/>
        </p:nvSpPr>
        <p:spPr bwMode="auto">
          <a:xfrm>
            <a:off x="6352728" y="3971056"/>
            <a:ext cx="4873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it-IT" sz="1200" i="1">
                <a:solidFill>
                  <a:srgbClr val="CC9900"/>
                </a:solidFill>
                <a:latin typeface="Arial" charset="0"/>
                <a:ea typeface="MS PGothic" pitchFamily="34" charset="-128"/>
              </a:rPr>
              <a:t>50%</a:t>
            </a:r>
          </a:p>
        </p:txBody>
      </p:sp>
      <p:sp>
        <p:nvSpPr>
          <p:cNvPr id="128042" name="Rectangle 42"/>
          <p:cNvSpPr>
            <a:spLocks noChangeArrowheads="1"/>
          </p:cNvSpPr>
          <p:nvPr/>
        </p:nvSpPr>
        <p:spPr bwMode="auto">
          <a:xfrm>
            <a:off x="4752020" y="4725144"/>
            <a:ext cx="692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it-IT" sz="4000" dirty="0">
                <a:solidFill>
                  <a:srgbClr val="FF0000"/>
                </a:solidFill>
                <a:latin typeface="Arial" charset="0"/>
                <a:ea typeface="MS PGothic" pitchFamily="34" charset="-128"/>
                <a:sym typeface="Webdings" pitchFamily="18" charset="2"/>
              </a:rPr>
              <a:t></a:t>
            </a:r>
          </a:p>
        </p:txBody>
      </p:sp>
      <p:sp>
        <p:nvSpPr>
          <p:cNvPr id="128043" name="AutoShape 43"/>
          <p:cNvSpPr>
            <a:spLocks noChangeArrowheads="1"/>
          </p:cNvSpPr>
          <p:nvPr/>
        </p:nvSpPr>
        <p:spPr bwMode="auto">
          <a:xfrm>
            <a:off x="5579616" y="4941019"/>
            <a:ext cx="574675" cy="720725"/>
          </a:xfrm>
          <a:prstGeom prst="upArrow">
            <a:avLst>
              <a:gd name="adj1" fmla="val 28731"/>
              <a:gd name="adj2" fmla="val 60774"/>
            </a:avLst>
          </a:prstGeom>
          <a:solidFill>
            <a:srgbClr val="FF9999"/>
          </a:solidFill>
          <a:ln w="9525">
            <a:solidFill>
              <a:srgbClr val="A5002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128044" name="Rectangle 44"/>
          <p:cNvSpPr>
            <a:spLocks noChangeArrowheads="1"/>
          </p:cNvSpPr>
          <p:nvPr/>
        </p:nvSpPr>
        <p:spPr bwMode="auto">
          <a:xfrm>
            <a:off x="5612953" y="5063256"/>
            <a:ext cx="4873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it-IT" sz="1200" i="1">
                <a:solidFill>
                  <a:srgbClr val="FF0000"/>
                </a:solidFill>
                <a:latin typeface="Arial" charset="0"/>
                <a:ea typeface="MS PGothic" pitchFamily="34" charset="-128"/>
              </a:rPr>
              <a:t>20%</a:t>
            </a:r>
          </a:p>
        </p:txBody>
      </p:sp>
      <p:sp>
        <p:nvSpPr>
          <p:cNvPr id="128045" name="Text Box 45"/>
          <p:cNvSpPr txBox="1">
            <a:spLocks noChangeArrowheads="1"/>
          </p:cNvSpPr>
          <p:nvPr/>
        </p:nvSpPr>
        <p:spPr bwMode="auto">
          <a:xfrm>
            <a:off x="611312" y="3811042"/>
            <a:ext cx="86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it-CH" sz="1200" dirty="0">
                <a:solidFill>
                  <a:srgbClr val="3333FF"/>
                </a:solidFill>
                <a:latin typeface="Arial Narrow" pitchFamily="34" charset="0"/>
                <a:ea typeface="MS PGothic" pitchFamily="34" charset="-128"/>
              </a:rPr>
              <a:t>Metodo didattico</a:t>
            </a:r>
          </a:p>
        </p:txBody>
      </p:sp>
      <p:grpSp>
        <p:nvGrpSpPr>
          <p:cNvPr id="128046" name="Group 46"/>
          <p:cNvGrpSpPr>
            <a:grpSpLocks/>
          </p:cNvGrpSpPr>
          <p:nvPr/>
        </p:nvGrpSpPr>
        <p:grpSpPr bwMode="auto">
          <a:xfrm>
            <a:off x="179512" y="1939379"/>
            <a:ext cx="4103687" cy="4225925"/>
            <a:chOff x="295" y="1162"/>
            <a:chExt cx="2585" cy="2662"/>
          </a:xfrm>
        </p:grpSpPr>
        <p:sp>
          <p:nvSpPr>
            <p:cNvPr id="4130" name="Text Box 47"/>
            <p:cNvSpPr txBox="1">
              <a:spLocks noChangeArrowheads="1"/>
            </p:cNvSpPr>
            <p:nvPr/>
          </p:nvSpPr>
          <p:spPr bwMode="auto">
            <a:xfrm>
              <a:off x="1323" y="1162"/>
              <a:ext cx="50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r>
                <a:rPr lang="it-CH" sz="1600">
                  <a:solidFill>
                    <a:srgbClr val="CC0000"/>
                  </a:solidFill>
                  <a:latin typeface="Arial Narrow" pitchFamily="34" charset="0"/>
                  <a:ea typeface="MS PGothic" pitchFamily="34" charset="-128"/>
                </a:rPr>
                <a:t>Pratica</a:t>
              </a:r>
            </a:p>
          </p:txBody>
        </p:sp>
        <p:sp>
          <p:nvSpPr>
            <p:cNvPr id="4131" name="Text Box 48"/>
            <p:cNvSpPr txBox="1">
              <a:spLocks noChangeArrowheads="1"/>
            </p:cNvSpPr>
            <p:nvPr/>
          </p:nvSpPr>
          <p:spPr bwMode="auto">
            <a:xfrm>
              <a:off x="1262" y="3612"/>
              <a:ext cx="62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r>
                <a:rPr lang="it-CH" sz="1600" dirty="0">
                  <a:solidFill>
                    <a:srgbClr val="CC9900"/>
                  </a:solidFill>
                  <a:latin typeface="Arial Narrow" pitchFamily="34" charset="0"/>
                  <a:ea typeface="MS PGothic" pitchFamily="34" charset="-128"/>
                </a:rPr>
                <a:t>Teoria</a:t>
              </a:r>
            </a:p>
          </p:txBody>
        </p:sp>
        <p:sp>
          <p:nvSpPr>
            <p:cNvPr id="4132" name="Text Box 49"/>
            <p:cNvSpPr txBox="1">
              <a:spLocks noChangeArrowheads="1"/>
            </p:cNvSpPr>
            <p:nvPr/>
          </p:nvSpPr>
          <p:spPr bwMode="auto">
            <a:xfrm rot="5400000">
              <a:off x="2513" y="2406"/>
              <a:ext cx="52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r>
                <a:rPr lang="it-CH" sz="1600">
                  <a:solidFill>
                    <a:srgbClr val="3333FF"/>
                  </a:solidFill>
                  <a:latin typeface="Arial Narrow" pitchFamily="34" charset="0"/>
                  <a:ea typeface="MS PGothic" pitchFamily="34" charset="-128"/>
                </a:rPr>
                <a:t>Allievo</a:t>
              </a:r>
            </a:p>
          </p:txBody>
        </p:sp>
        <p:sp>
          <p:nvSpPr>
            <p:cNvPr id="4133" name="Text Box 50"/>
            <p:cNvSpPr txBox="1">
              <a:spLocks noChangeArrowheads="1"/>
            </p:cNvSpPr>
            <p:nvPr/>
          </p:nvSpPr>
          <p:spPr bwMode="auto">
            <a:xfrm rot="-5400000">
              <a:off x="50" y="2360"/>
              <a:ext cx="70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r>
                <a:rPr lang="it-CH" sz="1600">
                  <a:solidFill>
                    <a:srgbClr val="3333FF"/>
                  </a:solidFill>
                  <a:latin typeface="Arial Narrow" pitchFamily="34" charset="0"/>
                  <a:ea typeface="MS PGothic" pitchFamily="34" charset="-128"/>
                </a:rPr>
                <a:t>Insegnante</a:t>
              </a:r>
            </a:p>
          </p:txBody>
        </p:sp>
      </p:grpSp>
      <p:sp>
        <p:nvSpPr>
          <p:cNvPr id="128051" name="Text Box 51"/>
          <p:cNvSpPr txBox="1">
            <a:spLocks noChangeArrowheads="1"/>
          </p:cNvSpPr>
          <p:nvPr/>
        </p:nvSpPr>
        <p:spPr bwMode="auto">
          <a:xfrm>
            <a:off x="1835274" y="5395367"/>
            <a:ext cx="8636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r>
              <a:rPr lang="it-CH" sz="1200" dirty="0">
                <a:solidFill>
                  <a:srgbClr val="CC9900"/>
                </a:solidFill>
                <a:latin typeface="Arial Narrow" pitchFamily="34" charset="0"/>
                <a:ea typeface="MS PGothic" pitchFamily="34" charset="-128"/>
              </a:rPr>
              <a:t>Concetti</a:t>
            </a:r>
          </a:p>
        </p:txBody>
      </p:sp>
      <p:grpSp>
        <p:nvGrpSpPr>
          <p:cNvPr id="128057" name="Group 57"/>
          <p:cNvGrpSpPr>
            <a:grpSpLocks/>
          </p:cNvGrpSpPr>
          <p:nvPr/>
        </p:nvGrpSpPr>
        <p:grpSpPr bwMode="auto">
          <a:xfrm>
            <a:off x="5435154" y="1916832"/>
            <a:ext cx="3025775" cy="4278313"/>
            <a:chOff x="3696" y="1162"/>
            <a:chExt cx="1906" cy="2695"/>
          </a:xfrm>
        </p:grpSpPr>
        <p:grpSp>
          <p:nvGrpSpPr>
            <p:cNvPr id="4119" name="Group 58"/>
            <p:cNvGrpSpPr>
              <a:grpSpLocks/>
            </p:cNvGrpSpPr>
            <p:nvPr/>
          </p:nvGrpSpPr>
          <p:grpSpPr bwMode="auto">
            <a:xfrm>
              <a:off x="3696" y="1162"/>
              <a:ext cx="1905" cy="2695"/>
              <a:chOff x="3787" y="1162"/>
              <a:chExt cx="1905" cy="2695"/>
            </a:xfrm>
          </p:grpSpPr>
          <p:sp>
            <p:nvSpPr>
              <p:cNvPr id="4126" name="Line 60"/>
              <p:cNvSpPr>
                <a:spLocks noChangeShapeType="1"/>
              </p:cNvSpPr>
              <p:nvPr/>
            </p:nvSpPr>
            <p:spPr bwMode="auto">
              <a:xfrm flipV="1">
                <a:off x="3787" y="1162"/>
                <a:ext cx="0" cy="2359"/>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CH"/>
              </a:p>
            </p:txBody>
          </p:sp>
          <p:sp>
            <p:nvSpPr>
              <p:cNvPr id="4127" name="Text Box 61"/>
              <p:cNvSpPr txBox="1">
                <a:spLocks noChangeArrowheads="1"/>
              </p:cNvSpPr>
              <p:nvPr/>
            </p:nvSpPr>
            <p:spPr bwMode="auto">
              <a:xfrm>
                <a:off x="3833" y="3521"/>
                <a:ext cx="952"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eaLnBrk="0" hangingPunct="0">
                  <a:defRPr sz="2400" b="1">
                    <a:solidFill>
                      <a:schemeClr val="tx1"/>
                    </a:solidFill>
                    <a:latin typeface="Times New Roman" pitchFamily="18" charset="0"/>
                  </a:defRPr>
                </a:lvl1pPr>
                <a:lvl2pPr marL="742950" indent="-285750" defTabSz="762000" eaLnBrk="0" hangingPunct="0">
                  <a:defRPr sz="2400" b="1">
                    <a:solidFill>
                      <a:schemeClr val="tx1"/>
                    </a:solidFill>
                    <a:latin typeface="Times New Roman" pitchFamily="18" charset="0"/>
                  </a:defRPr>
                </a:lvl2pPr>
                <a:lvl3pPr marL="1143000" indent="-228600" defTabSz="762000" eaLnBrk="0" hangingPunct="0">
                  <a:defRPr sz="2400" b="1">
                    <a:solidFill>
                      <a:schemeClr val="tx1"/>
                    </a:solidFill>
                    <a:latin typeface="Times New Roman" pitchFamily="18" charset="0"/>
                  </a:defRPr>
                </a:lvl3pPr>
                <a:lvl4pPr marL="1600200" indent="-228600" defTabSz="762000" eaLnBrk="0" hangingPunct="0">
                  <a:defRPr sz="2400" b="1">
                    <a:solidFill>
                      <a:schemeClr val="tx1"/>
                    </a:solidFill>
                    <a:latin typeface="Times New Roman" pitchFamily="18" charset="0"/>
                  </a:defRPr>
                </a:lvl4pPr>
                <a:lvl5pPr marL="2057400" indent="-228600" defTabSz="762000" eaLnBrk="0" hangingPunct="0">
                  <a:defRPr sz="2400" b="1">
                    <a:solidFill>
                      <a:schemeClr val="tx1"/>
                    </a:solidFill>
                    <a:latin typeface="Times New Roman" pitchFamily="18" charset="0"/>
                  </a:defRPr>
                </a:lvl5pPr>
                <a:lvl6pPr marL="2514600" indent="-228600" defTabSz="762000" eaLnBrk="0" fontAlgn="base" hangingPunct="0">
                  <a:spcBef>
                    <a:spcPct val="0"/>
                  </a:spcBef>
                  <a:spcAft>
                    <a:spcPct val="0"/>
                  </a:spcAft>
                  <a:defRPr sz="2400" b="1">
                    <a:solidFill>
                      <a:schemeClr val="tx1"/>
                    </a:solidFill>
                    <a:latin typeface="Times New Roman" pitchFamily="18" charset="0"/>
                  </a:defRPr>
                </a:lvl6pPr>
                <a:lvl7pPr marL="2971800" indent="-228600" defTabSz="762000" eaLnBrk="0" fontAlgn="base" hangingPunct="0">
                  <a:spcBef>
                    <a:spcPct val="0"/>
                  </a:spcBef>
                  <a:spcAft>
                    <a:spcPct val="0"/>
                  </a:spcAft>
                  <a:defRPr sz="2400" b="1">
                    <a:solidFill>
                      <a:schemeClr val="tx1"/>
                    </a:solidFill>
                    <a:latin typeface="Times New Roman" pitchFamily="18" charset="0"/>
                  </a:defRPr>
                </a:lvl7pPr>
                <a:lvl8pPr marL="3429000" indent="-228600" defTabSz="762000" eaLnBrk="0" fontAlgn="base" hangingPunct="0">
                  <a:spcBef>
                    <a:spcPct val="0"/>
                  </a:spcBef>
                  <a:spcAft>
                    <a:spcPct val="0"/>
                  </a:spcAft>
                  <a:defRPr sz="2400" b="1">
                    <a:solidFill>
                      <a:schemeClr val="tx1"/>
                    </a:solidFill>
                    <a:latin typeface="Times New Roman" pitchFamily="18" charset="0"/>
                  </a:defRPr>
                </a:lvl8pPr>
                <a:lvl9pPr marL="3886200" indent="-228600" defTabSz="762000" eaLnBrk="0" fontAlgn="base" hangingPunct="0">
                  <a:spcBef>
                    <a:spcPct val="0"/>
                  </a:spcBef>
                  <a:spcAft>
                    <a:spcPct val="0"/>
                  </a:spcAft>
                  <a:defRPr sz="2400" b="1">
                    <a:solidFill>
                      <a:schemeClr val="tx1"/>
                    </a:solidFill>
                    <a:latin typeface="Times New Roman" pitchFamily="18" charset="0"/>
                  </a:defRPr>
                </a:lvl9pPr>
              </a:lstStyle>
              <a:p>
                <a:pPr algn="ctr">
                  <a:spcBef>
                    <a:spcPct val="50000"/>
                  </a:spcBef>
                </a:pPr>
                <a:r>
                  <a:rPr lang="de-CH" sz="1400" u="sng" dirty="0" err="1">
                    <a:latin typeface="Arial" charset="0"/>
                    <a:ea typeface="MS PGothic" pitchFamily="34" charset="-128"/>
                  </a:rPr>
                  <a:t>Divulgazione</a:t>
                </a:r>
                <a:endParaRPr lang="de-CH" sz="1400" u="sng" dirty="0">
                  <a:latin typeface="Arial" charset="0"/>
                  <a:ea typeface="MS PGothic" pitchFamily="34" charset="-128"/>
                </a:endParaRPr>
              </a:p>
              <a:p>
                <a:pPr algn="ctr">
                  <a:spcBef>
                    <a:spcPct val="50000"/>
                  </a:spcBef>
                </a:pPr>
                <a:r>
                  <a:rPr lang="de-CH" sz="1000" b="0" dirty="0" err="1">
                    <a:latin typeface="Arial" charset="0"/>
                    <a:ea typeface="MS PGothic" pitchFamily="34" charset="-128"/>
                  </a:rPr>
                  <a:t>concetti</a:t>
                </a:r>
                <a:r>
                  <a:rPr lang="de-CH" sz="1000" b="0" dirty="0">
                    <a:latin typeface="Arial" charset="0"/>
                    <a:ea typeface="MS PGothic" pitchFamily="34" charset="-128"/>
                  </a:rPr>
                  <a:t> e </a:t>
                </a:r>
                <a:r>
                  <a:rPr lang="de-CH" sz="1000" b="0" dirty="0" err="1">
                    <a:latin typeface="Arial" charset="0"/>
                    <a:ea typeface="MS PGothic" pitchFamily="34" charset="-128"/>
                  </a:rPr>
                  <a:t>teorie</a:t>
                </a:r>
                <a:endParaRPr lang="de-CH" sz="1000" b="0" dirty="0">
                  <a:latin typeface="Arial" charset="0"/>
                  <a:ea typeface="MS PGothic" pitchFamily="34" charset="-128"/>
                </a:endParaRPr>
              </a:p>
            </p:txBody>
          </p:sp>
          <p:sp>
            <p:nvSpPr>
              <p:cNvPr id="4128" name="Text Box 62"/>
              <p:cNvSpPr txBox="1">
                <a:spLocks noChangeArrowheads="1"/>
              </p:cNvSpPr>
              <p:nvPr/>
            </p:nvSpPr>
            <p:spPr bwMode="auto">
              <a:xfrm>
                <a:off x="4785" y="3521"/>
                <a:ext cx="885"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eaLnBrk="0" hangingPunct="0">
                  <a:defRPr sz="2400" b="1">
                    <a:solidFill>
                      <a:schemeClr val="tx1"/>
                    </a:solidFill>
                    <a:latin typeface="Times New Roman" pitchFamily="18" charset="0"/>
                  </a:defRPr>
                </a:lvl1pPr>
                <a:lvl2pPr marL="742950" indent="-285750" defTabSz="762000" eaLnBrk="0" hangingPunct="0">
                  <a:defRPr sz="2400" b="1">
                    <a:solidFill>
                      <a:schemeClr val="tx1"/>
                    </a:solidFill>
                    <a:latin typeface="Times New Roman" pitchFamily="18" charset="0"/>
                  </a:defRPr>
                </a:lvl2pPr>
                <a:lvl3pPr marL="1143000" indent="-228600" defTabSz="762000" eaLnBrk="0" hangingPunct="0">
                  <a:defRPr sz="2400" b="1">
                    <a:solidFill>
                      <a:schemeClr val="tx1"/>
                    </a:solidFill>
                    <a:latin typeface="Times New Roman" pitchFamily="18" charset="0"/>
                  </a:defRPr>
                </a:lvl3pPr>
                <a:lvl4pPr marL="1600200" indent="-228600" defTabSz="762000" eaLnBrk="0" hangingPunct="0">
                  <a:defRPr sz="2400" b="1">
                    <a:solidFill>
                      <a:schemeClr val="tx1"/>
                    </a:solidFill>
                    <a:latin typeface="Times New Roman" pitchFamily="18" charset="0"/>
                  </a:defRPr>
                </a:lvl4pPr>
                <a:lvl5pPr marL="2057400" indent="-228600" defTabSz="762000" eaLnBrk="0" hangingPunct="0">
                  <a:defRPr sz="2400" b="1">
                    <a:solidFill>
                      <a:schemeClr val="tx1"/>
                    </a:solidFill>
                    <a:latin typeface="Times New Roman" pitchFamily="18" charset="0"/>
                  </a:defRPr>
                </a:lvl5pPr>
                <a:lvl6pPr marL="2514600" indent="-228600" defTabSz="762000" eaLnBrk="0" fontAlgn="base" hangingPunct="0">
                  <a:spcBef>
                    <a:spcPct val="0"/>
                  </a:spcBef>
                  <a:spcAft>
                    <a:spcPct val="0"/>
                  </a:spcAft>
                  <a:defRPr sz="2400" b="1">
                    <a:solidFill>
                      <a:schemeClr val="tx1"/>
                    </a:solidFill>
                    <a:latin typeface="Times New Roman" pitchFamily="18" charset="0"/>
                  </a:defRPr>
                </a:lvl6pPr>
                <a:lvl7pPr marL="2971800" indent="-228600" defTabSz="762000" eaLnBrk="0" fontAlgn="base" hangingPunct="0">
                  <a:spcBef>
                    <a:spcPct val="0"/>
                  </a:spcBef>
                  <a:spcAft>
                    <a:spcPct val="0"/>
                  </a:spcAft>
                  <a:defRPr sz="2400" b="1">
                    <a:solidFill>
                      <a:schemeClr val="tx1"/>
                    </a:solidFill>
                    <a:latin typeface="Times New Roman" pitchFamily="18" charset="0"/>
                  </a:defRPr>
                </a:lvl7pPr>
                <a:lvl8pPr marL="3429000" indent="-228600" defTabSz="762000" eaLnBrk="0" fontAlgn="base" hangingPunct="0">
                  <a:spcBef>
                    <a:spcPct val="0"/>
                  </a:spcBef>
                  <a:spcAft>
                    <a:spcPct val="0"/>
                  </a:spcAft>
                  <a:defRPr sz="2400" b="1">
                    <a:solidFill>
                      <a:schemeClr val="tx1"/>
                    </a:solidFill>
                    <a:latin typeface="Times New Roman" pitchFamily="18" charset="0"/>
                  </a:defRPr>
                </a:lvl8pPr>
                <a:lvl9pPr marL="3886200" indent="-228600" defTabSz="762000" eaLnBrk="0" fontAlgn="base" hangingPunct="0">
                  <a:spcBef>
                    <a:spcPct val="0"/>
                  </a:spcBef>
                  <a:spcAft>
                    <a:spcPct val="0"/>
                  </a:spcAft>
                  <a:defRPr sz="2400" b="1">
                    <a:solidFill>
                      <a:schemeClr val="tx1"/>
                    </a:solidFill>
                    <a:latin typeface="Times New Roman" pitchFamily="18" charset="0"/>
                  </a:defRPr>
                </a:lvl9pPr>
              </a:lstStyle>
              <a:p>
                <a:pPr algn="ctr">
                  <a:spcBef>
                    <a:spcPct val="50000"/>
                  </a:spcBef>
                </a:pPr>
                <a:r>
                  <a:rPr lang="de-CH" sz="1400" u="sng">
                    <a:latin typeface="Arial" charset="0"/>
                    <a:ea typeface="MS PGothic" pitchFamily="34" charset="-128"/>
                  </a:rPr>
                  <a:t>Elaborazione</a:t>
                </a:r>
              </a:p>
              <a:p>
                <a:pPr algn="ctr">
                  <a:spcBef>
                    <a:spcPct val="50000"/>
                  </a:spcBef>
                </a:pPr>
                <a:r>
                  <a:rPr lang="de-CH" sz="1000" b="0">
                    <a:latin typeface="Arial" charset="0"/>
                    <a:ea typeface="MS PGothic" pitchFamily="34" charset="-128"/>
                  </a:rPr>
                  <a:t>esercitare e applicare</a:t>
                </a:r>
              </a:p>
            </p:txBody>
          </p:sp>
          <p:sp>
            <p:nvSpPr>
              <p:cNvPr id="4129" name="Line 63"/>
              <p:cNvSpPr>
                <a:spLocks noChangeShapeType="1"/>
              </p:cNvSpPr>
              <p:nvPr/>
            </p:nvSpPr>
            <p:spPr bwMode="auto">
              <a:xfrm flipV="1">
                <a:off x="3787" y="3521"/>
                <a:ext cx="190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CH"/>
              </a:p>
            </p:txBody>
          </p:sp>
        </p:grpSp>
        <p:sp>
          <p:nvSpPr>
            <p:cNvPr id="4120" name="Line 64"/>
            <p:cNvSpPr>
              <a:spLocks noChangeShapeType="1"/>
            </p:cNvSpPr>
            <p:nvPr/>
          </p:nvSpPr>
          <p:spPr bwMode="auto">
            <a:xfrm flipH="1">
              <a:off x="3696" y="3067"/>
              <a:ext cx="1906" cy="0"/>
            </a:xfrm>
            <a:prstGeom prst="line">
              <a:avLst/>
            </a:prstGeom>
            <a:noFill/>
            <a:ln w="9525">
              <a:solidFill>
                <a:schemeClr val="bg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CH"/>
            </a:p>
          </p:txBody>
        </p:sp>
        <p:sp>
          <p:nvSpPr>
            <p:cNvPr id="4121" name="Line 65"/>
            <p:cNvSpPr>
              <a:spLocks noChangeShapeType="1"/>
            </p:cNvSpPr>
            <p:nvPr/>
          </p:nvSpPr>
          <p:spPr bwMode="auto">
            <a:xfrm flipH="1">
              <a:off x="3696" y="2614"/>
              <a:ext cx="1906" cy="0"/>
            </a:xfrm>
            <a:prstGeom prst="line">
              <a:avLst/>
            </a:prstGeom>
            <a:noFill/>
            <a:ln w="9525">
              <a:solidFill>
                <a:schemeClr val="bg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CH"/>
            </a:p>
          </p:txBody>
        </p:sp>
        <p:sp>
          <p:nvSpPr>
            <p:cNvPr id="4122" name="Line 66"/>
            <p:cNvSpPr>
              <a:spLocks noChangeShapeType="1"/>
            </p:cNvSpPr>
            <p:nvPr/>
          </p:nvSpPr>
          <p:spPr bwMode="auto">
            <a:xfrm flipH="1">
              <a:off x="3696" y="2160"/>
              <a:ext cx="1906" cy="0"/>
            </a:xfrm>
            <a:prstGeom prst="line">
              <a:avLst/>
            </a:prstGeom>
            <a:noFill/>
            <a:ln w="9525">
              <a:solidFill>
                <a:schemeClr val="bg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CH"/>
            </a:p>
          </p:txBody>
        </p:sp>
        <p:sp>
          <p:nvSpPr>
            <p:cNvPr id="4123" name="Line 67"/>
            <p:cNvSpPr>
              <a:spLocks noChangeShapeType="1"/>
            </p:cNvSpPr>
            <p:nvPr/>
          </p:nvSpPr>
          <p:spPr bwMode="auto">
            <a:xfrm flipH="1">
              <a:off x="3696" y="1706"/>
              <a:ext cx="1906" cy="0"/>
            </a:xfrm>
            <a:prstGeom prst="line">
              <a:avLst/>
            </a:prstGeom>
            <a:noFill/>
            <a:ln w="9525">
              <a:solidFill>
                <a:schemeClr val="bg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CH"/>
            </a:p>
          </p:txBody>
        </p:sp>
        <p:sp>
          <p:nvSpPr>
            <p:cNvPr id="4124" name="Line 68"/>
            <p:cNvSpPr>
              <a:spLocks noChangeShapeType="1"/>
            </p:cNvSpPr>
            <p:nvPr/>
          </p:nvSpPr>
          <p:spPr bwMode="auto">
            <a:xfrm flipH="1">
              <a:off x="3696" y="1253"/>
              <a:ext cx="1906" cy="0"/>
            </a:xfrm>
            <a:prstGeom prst="line">
              <a:avLst/>
            </a:prstGeom>
            <a:noFill/>
            <a:ln w="9525">
              <a:solidFill>
                <a:schemeClr val="bg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CH"/>
            </a:p>
          </p:txBody>
        </p:sp>
      </p:grpSp>
      <p:sp>
        <p:nvSpPr>
          <p:cNvPr id="39" name="Text Box 45"/>
          <p:cNvSpPr txBox="1">
            <a:spLocks noChangeArrowheads="1"/>
          </p:cNvSpPr>
          <p:nvPr/>
        </p:nvSpPr>
        <p:spPr bwMode="auto">
          <a:xfrm>
            <a:off x="179512" y="5085184"/>
            <a:ext cx="93610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it-CH" sz="1200" dirty="0">
                <a:solidFill>
                  <a:srgbClr val="3333FF"/>
                </a:solidFill>
                <a:latin typeface="Arial Narrow" pitchFamily="34" charset="0"/>
                <a:ea typeface="MS PGothic" pitchFamily="34" charset="-128"/>
              </a:rPr>
              <a:t>Osservare</a:t>
            </a:r>
          </a:p>
          <a:p>
            <a:pPr eaLnBrk="1" hangingPunct="1"/>
            <a:r>
              <a:rPr lang="it-CH" sz="1200" dirty="0">
                <a:solidFill>
                  <a:srgbClr val="3333FF"/>
                </a:solidFill>
                <a:latin typeface="Arial Narrow" pitchFamily="34" charset="0"/>
                <a:ea typeface="MS PGothic" pitchFamily="34" charset="-128"/>
              </a:rPr>
              <a:t>Valutare</a:t>
            </a:r>
          </a:p>
          <a:p>
            <a:pPr eaLnBrk="1" hangingPunct="1"/>
            <a:r>
              <a:rPr lang="it-CH" sz="1200" dirty="0">
                <a:solidFill>
                  <a:srgbClr val="3333FF"/>
                </a:solidFill>
                <a:latin typeface="Arial Narrow" pitchFamily="34" charset="0"/>
                <a:ea typeface="MS PGothic" pitchFamily="34" charset="-128"/>
              </a:rPr>
              <a:t>Consigliare</a:t>
            </a:r>
          </a:p>
        </p:txBody>
      </p:sp>
      <p:sp>
        <p:nvSpPr>
          <p:cNvPr id="40" name="Text Box 45"/>
          <p:cNvSpPr txBox="1">
            <a:spLocks noChangeArrowheads="1"/>
          </p:cNvSpPr>
          <p:nvPr/>
        </p:nvSpPr>
        <p:spPr bwMode="auto">
          <a:xfrm>
            <a:off x="3491880" y="5013176"/>
            <a:ext cx="93610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r>
              <a:rPr lang="it-CH" sz="1200" dirty="0">
                <a:solidFill>
                  <a:srgbClr val="3333FF"/>
                </a:solidFill>
                <a:latin typeface="Arial Narrow" pitchFamily="34" charset="0"/>
                <a:ea typeface="MS PGothic" pitchFamily="34" charset="-128"/>
              </a:rPr>
              <a:t>Percepire</a:t>
            </a:r>
          </a:p>
          <a:p>
            <a:pPr eaLnBrk="1" hangingPunct="1"/>
            <a:r>
              <a:rPr lang="it-CH" sz="1200" dirty="0">
                <a:solidFill>
                  <a:srgbClr val="3333FF"/>
                </a:solidFill>
                <a:latin typeface="Arial Narrow" pitchFamily="34" charset="0"/>
                <a:ea typeface="MS PGothic" pitchFamily="34" charset="-128"/>
              </a:rPr>
              <a:t>Elaborare</a:t>
            </a:r>
          </a:p>
          <a:p>
            <a:pPr eaLnBrk="1" hangingPunct="1"/>
            <a:r>
              <a:rPr lang="it-CH" sz="1200">
                <a:solidFill>
                  <a:srgbClr val="3333FF"/>
                </a:solidFill>
                <a:latin typeface="Arial Narrow" pitchFamily="34" charset="0"/>
                <a:ea typeface="MS PGothic" pitchFamily="34" charset="-128"/>
              </a:rPr>
              <a:t>Realizzare</a:t>
            </a:r>
            <a:endParaRPr lang="it-CH" sz="1200" dirty="0">
              <a:solidFill>
                <a:srgbClr val="3333FF"/>
              </a:solidFill>
              <a:latin typeface="Arial Narrow" pitchFamily="34" charset="0"/>
              <a:ea typeface="MS PGothic" pitchFamily="34" charset="-128"/>
            </a:endParaRPr>
          </a:p>
        </p:txBody>
      </p:sp>
    </p:spTree>
    <p:extLst>
      <p:ext uri="{BB962C8B-B14F-4D97-AF65-F5344CB8AC3E}">
        <p14:creationId xmlns:p14="http://schemas.microsoft.com/office/powerpoint/2010/main" val="13741686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80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80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80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80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80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805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8042"/>
                                        </p:tgtEl>
                                        <p:attrNameLst>
                                          <p:attrName>style.visibility</p:attrName>
                                        </p:attrNameLst>
                                      </p:cBhvr>
                                      <p:to>
                                        <p:strVal val="visible"/>
                                      </p:to>
                                    </p:set>
                                    <p:animEffect transition="in" filter="blinds(horizontal)">
                                      <p:cBhvr>
                                        <p:cTn id="27" dur="500"/>
                                        <p:tgtEl>
                                          <p:spTgt spid="128042"/>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28043"/>
                                        </p:tgtEl>
                                        <p:attrNameLst>
                                          <p:attrName>style.visibility</p:attrName>
                                        </p:attrNameLst>
                                      </p:cBhvr>
                                      <p:to>
                                        <p:strVal val="visible"/>
                                      </p:to>
                                    </p:set>
                                    <p:animEffect transition="in" filter="blinds(horizontal)">
                                      <p:cBhvr>
                                        <p:cTn id="30" dur="500"/>
                                        <p:tgtEl>
                                          <p:spTgt spid="128043"/>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28044"/>
                                        </p:tgtEl>
                                        <p:attrNameLst>
                                          <p:attrName>style.visibility</p:attrName>
                                        </p:attrNameLst>
                                      </p:cBhvr>
                                      <p:to>
                                        <p:strVal val="visible"/>
                                      </p:to>
                                    </p:set>
                                    <p:animEffect transition="in" filter="blinds(horizontal)">
                                      <p:cBhvr>
                                        <p:cTn id="33" dur="500"/>
                                        <p:tgtEl>
                                          <p:spTgt spid="12804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28040"/>
                                        </p:tgtEl>
                                        <p:attrNameLst>
                                          <p:attrName>style.visibility</p:attrName>
                                        </p:attrNameLst>
                                      </p:cBhvr>
                                      <p:to>
                                        <p:strVal val="visible"/>
                                      </p:to>
                                    </p:set>
                                    <p:animEffect transition="in" filter="blinds(horizontal)">
                                      <p:cBhvr>
                                        <p:cTn id="38" dur="500"/>
                                        <p:tgtEl>
                                          <p:spTgt spid="128040"/>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28041"/>
                                        </p:tgtEl>
                                        <p:attrNameLst>
                                          <p:attrName>style.visibility</p:attrName>
                                        </p:attrNameLst>
                                      </p:cBhvr>
                                      <p:to>
                                        <p:strVal val="visible"/>
                                      </p:to>
                                    </p:set>
                                    <p:animEffect transition="in" filter="blinds(horizontal)">
                                      <p:cBhvr>
                                        <p:cTn id="41" dur="500"/>
                                        <p:tgtEl>
                                          <p:spTgt spid="128041"/>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28039"/>
                                        </p:tgtEl>
                                        <p:attrNameLst>
                                          <p:attrName>style.visibility</p:attrName>
                                        </p:attrNameLst>
                                      </p:cBhvr>
                                      <p:to>
                                        <p:strVal val="visible"/>
                                      </p:to>
                                    </p:set>
                                    <p:animEffect transition="in" filter="blinds(horizontal)">
                                      <p:cBhvr>
                                        <p:cTn id="44" dur="500"/>
                                        <p:tgtEl>
                                          <p:spTgt spid="1280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28036"/>
                                        </p:tgtEl>
                                        <p:attrNameLst>
                                          <p:attrName>style.visibility</p:attrName>
                                        </p:attrNameLst>
                                      </p:cBhvr>
                                      <p:to>
                                        <p:strVal val="visible"/>
                                      </p:to>
                                    </p:set>
                                    <p:animEffect transition="in" filter="blinds(horizontal)">
                                      <p:cBhvr>
                                        <p:cTn id="49" dur="500"/>
                                        <p:tgtEl>
                                          <p:spTgt spid="128036"/>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28038"/>
                                        </p:tgtEl>
                                        <p:attrNameLst>
                                          <p:attrName>style.visibility</p:attrName>
                                        </p:attrNameLst>
                                      </p:cBhvr>
                                      <p:to>
                                        <p:strVal val="visible"/>
                                      </p:to>
                                    </p:set>
                                    <p:animEffect transition="in" filter="blinds(horizontal)">
                                      <p:cBhvr>
                                        <p:cTn id="52" dur="500"/>
                                        <p:tgtEl>
                                          <p:spTgt spid="128038"/>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128037"/>
                                        </p:tgtEl>
                                        <p:attrNameLst>
                                          <p:attrName>style.visibility</p:attrName>
                                        </p:attrNameLst>
                                      </p:cBhvr>
                                      <p:to>
                                        <p:strVal val="visible"/>
                                      </p:to>
                                    </p:set>
                                    <p:animEffect transition="in" filter="blinds(horizontal)">
                                      <p:cBhvr>
                                        <p:cTn id="55" dur="500"/>
                                        <p:tgtEl>
                                          <p:spTgt spid="128037"/>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128033"/>
                                        </p:tgtEl>
                                        <p:attrNameLst>
                                          <p:attrName>style.visibility</p:attrName>
                                        </p:attrNameLst>
                                      </p:cBhvr>
                                      <p:to>
                                        <p:strVal val="visible"/>
                                      </p:to>
                                    </p:set>
                                    <p:animEffect transition="in" filter="blinds(horizontal)">
                                      <p:cBhvr>
                                        <p:cTn id="60" dur="500"/>
                                        <p:tgtEl>
                                          <p:spTgt spid="128033"/>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128035"/>
                                        </p:tgtEl>
                                        <p:attrNameLst>
                                          <p:attrName>style.visibility</p:attrName>
                                        </p:attrNameLst>
                                      </p:cBhvr>
                                      <p:to>
                                        <p:strVal val="visible"/>
                                      </p:to>
                                    </p:set>
                                    <p:animEffect transition="in" filter="blinds(horizontal)">
                                      <p:cBhvr>
                                        <p:cTn id="63" dur="500"/>
                                        <p:tgtEl>
                                          <p:spTgt spid="128035"/>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128034"/>
                                        </p:tgtEl>
                                        <p:attrNameLst>
                                          <p:attrName>style.visibility</p:attrName>
                                        </p:attrNameLst>
                                      </p:cBhvr>
                                      <p:to>
                                        <p:strVal val="visible"/>
                                      </p:to>
                                    </p:set>
                                    <p:animEffect transition="in" filter="blinds(horizontal)">
                                      <p:cBhvr>
                                        <p:cTn id="66" dur="500"/>
                                        <p:tgtEl>
                                          <p:spTgt spid="128034"/>
                                        </p:tgtEl>
                                      </p:cBhvr>
                                    </p:animEffec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30" grpId="0"/>
      <p:bldP spid="128031" grpId="0"/>
      <p:bldP spid="128033" grpId="0" animBg="1"/>
      <p:bldP spid="128034" grpId="0"/>
      <p:bldP spid="128035" grpId="0"/>
      <p:bldP spid="128036" grpId="0" animBg="1"/>
      <p:bldP spid="128037" grpId="0"/>
      <p:bldP spid="128038" grpId="0"/>
      <p:bldP spid="128039" grpId="0" animBg="1"/>
      <p:bldP spid="128040" grpId="0"/>
      <p:bldP spid="128041" grpId="0"/>
      <p:bldP spid="128042" grpId="0"/>
      <p:bldP spid="128043" grpId="0" animBg="1"/>
      <p:bldP spid="128044" grpId="0"/>
      <p:bldP spid="128045" grpId="0"/>
      <p:bldP spid="128051" grpId="0"/>
      <p:bldP spid="39"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51221" y="44624"/>
            <a:ext cx="7777163" cy="1143000"/>
          </a:xfrm>
        </p:spPr>
        <p:txBody>
          <a:bodyPr/>
          <a:lstStyle/>
          <a:p>
            <a:pPr eaLnBrk="1" hangingPunct="1"/>
            <a:r>
              <a:rPr lang="it-IT" b="1" dirty="0"/>
              <a:t>Metodica d’insegnamento</a:t>
            </a:r>
          </a:p>
        </p:txBody>
      </p:sp>
      <p:grpSp>
        <p:nvGrpSpPr>
          <p:cNvPr id="111908" name="Group 292"/>
          <p:cNvGrpSpPr>
            <a:grpSpLocks/>
          </p:cNvGrpSpPr>
          <p:nvPr/>
        </p:nvGrpSpPr>
        <p:grpSpPr bwMode="auto">
          <a:xfrm>
            <a:off x="276225" y="1523031"/>
            <a:ext cx="1946275" cy="1768474"/>
            <a:chOff x="174" y="838"/>
            <a:chExt cx="1226" cy="1114"/>
          </a:xfrm>
        </p:grpSpPr>
        <p:sp>
          <p:nvSpPr>
            <p:cNvPr id="6353" name="Text Box 293"/>
            <p:cNvSpPr txBox="1">
              <a:spLocks noChangeArrowheads="1"/>
            </p:cNvSpPr>
            <p:nvPr/>
          </p:nvSpPr>
          <p:spPr bwMode="auto">
            <a:xfrm>
              <a:off x="174" y="864"/>
              <a:ext cx="120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1pPr>
              <a:lvl2pPr marL="742950" indent="-28575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2pPr>
              <a:lvl3pPr marL="1143000" indent="-22860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3pPr>
              <a:lvl4pPr marL="1600200" indent="-22860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4pPr>
              <a:lvl5pPr marL="2057400" indent="-22860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5pPr>
              <a:lvl6pPr marL="25146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6pPr>
              <a:lvl7pPr marL="29718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7pPr>
              <a:lvl8pPr marL="34290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8pPr>
              <a:lvl9pPr marL="38862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9pPr>
            </a:lstStyle>
            <a:p>
              <a:pPr eaLnBrk="1" hangingPunct="1"/>
              <a:r>
                <a:rPr lang="it-IT" sz="2000" b="0" u="sng" dirty="0">
                  <a:latin typeface="Arial" charset="0"/>
                  <a:ea typeface="MS PGothic" pitchFamily="34" charset="-128"/>
                </a:rPr>
                <a:t>1. Mostrare</a:t>
              </a:r>
            </a:p>
          </p:txBody>
        </p:sp>
        <p:grpSp>
          <p:nvGrpSpPr>
            <p:cNvPr id="6354" name="Group 294"/>
            <p:cNvGrpSpPr>
              <a:grpSpLocks noChangeAspect="1"/>
            </p:cNvGrpSpPr>
            <p:nvPr/>
          </p:nvGrpSpPr>
          <p:grpSpPr bwMode="auto">
            <a:xfrm>
              <a:off x="240" y="1200"/>
              <a:ext cx="394" cy="486"/>
              <a:chOff x="1494" y="1847"/>
              <a:chExt cx="734" cy="934"/>
            </a:xfrm>
          </p:grpSpPr>
          <p:sp>
            <p:nvSpPr>
              <p:cNvPr id="6398" name="Oval 295"/>
              <p:cNvSpPr>
                <a:spLocks noChangeAspect="1" noChangeArrowheads="1"/>
              </p:cNvSpPr>
              <p:nvPr/>
            </p:nvSpPr>
            <p:spPr bwMode="auto">
              <a:xfrm>
                <a:off x="1683" y="1847"/>
                <a:ext cx="207" cy="22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99" name="Freeform 296"/>
              <p:cNvSpPr>
                <a:spLocks noChangeAspect="1"/>
              </p:cNvSpPr>
              <p:nvPr/>
            </p:nvSpPr>
            <p:spPr bwMode="auto">
              <a:xfrm>
                <a:off x="1506" y="2067"/>
                <a:ext cx="722" cy="714"/>
              </a:xfrm>
              <a:custGeom>
                <a:avLst/>
                <a:gdLst>
                  <a:gd name="T0" fmla="*/ 213 w 722"/>
                  <a:gd name="T1" fmla="*/ 28 h 714"/>
                  <a:gd name="T2" fmla="*/ 171 w 722"/>
                  <a:gd name="T3" fmla="*/ 28 h 714"/>
                  <a:gd name="T4" fmla="*/ 116 w 722"/>
                  <a:gd name="T5" fmla="*/ 64 h 714"/>
                  <a:gd name="T6" fmla="*/ 0 w 722"/>
                  <a:gd name="T7" fmla="*/ 246 h 714"/>
                  <a:gd name="T8" fmla="*/ 5 w 722"/>
                  <a:gd name="T9" fmla="*/ 330 h 714"/>
                  <a:gd name="T10" fmla="*/ 84 w 722"/>
                  <a:gd name="T11" fmla="*/ 394 h 714"/>
                  <a:gd name="T12" fmla="*/ 149 w 722"/>
                  <a:gd name="T13" fmla="*/ 442 h 714"/>
                  <a:gd name="T14" fmla="*/ 228 w 722"/>
                  <a:gd name="T15" fmla="*/ 334 h 714"/>
                  <a:gd name="T16" fmla="*/ 195 w 722"/>
                  <a:gd name="T17" fmla="*/ 307 h 714"/>
                  <a:gd name="T18" fmla="*/ 172 w 722"/>
                  <a:gd name="T19" fmla="*/ 281 h 714"/>
                  <a:gd name="T20" fmla="*/ 225 w 722"/>
                  <a:gd name="T21" fmla="*/ 190 h 714"/>
                  <a:gd name="T22" fmla="*/ 380 w 722"/>
                  <a:gd name="T23" fmla="*/ 306 h 714"/>
                  <a:gd name="T24" fmla="*/ 229 w 722"/>
                  <a:gd name="T25" fmla="*/ 533 h 714"/>
                  <a:gd name="T26" fmla="*/ 81 w 722"/>
                  <a:gd name="T27" fmla="*/ 416 h 714"/>
                  <a:gd name="T28" fmla="*/ 81 w 722"/>
                  <a:gd name="T29" fmla="*/ 557 h 714"/>
                  <a:gd name="T30" fmla="*/ 103 w 722"/>
                  <a:gd name="T31" fmla="*/ 557 h 714"/>
                  <a:gd name="T32" fmla="*/ 103 w 722"/>
                  <a:gd name="T33" fmla="*/ 713 h 714"/>
                  <a:gd name="T34" fmla="*/ 447 w 722"/>
                  <a:gd name="T35" fmla="*/ 713 h 714"/>
                  <a:gd name="T36" fmla="*/ 447 w 722"/>
                  <a:gd name="T37" fmla="*/ 559 h 714"/>
                  <a:gd name="T38" fmla="*/ 473 w 722"/>
                  <a:gd name="T39" fmla="*/ 559 h 714"/>
                  <a:gd name="T40" fmla="*/ 473 w 722"/>
                  <a:gd name="T41" fmla="*/ 270 h 714"/>
                  <a:gd name="T42" fmla="*/ 504 w 722"/>
                  <a:gd name="T43" fmla="*/ 296 h 714"/>
                  <a:gd name="T44" fmla="*/ 570 w 722"/>
                  <a:gd name="T45" fmla="*/ 296 h 714"/>
                  <a:gd name="T46" fmla="*/ 577 w 722"/>
                  <a:gd name="T47" fmla="*/ 285 h 714"/>
                  <a:gd name="T48" fmla="*/ 627 w 722"/>
                  <a:gd name="T49" fmla="*/ 209 h 714"/>
                  <a:gd name="T50" fmla="*/ 721 w 722"/>
                  <a:gd name="T51" fmla="*/ 78 h 714"/>
                  <a:gd name="T52" fmla="*/ 614 w 722"/>
                  <a:gd name="T53" fmla="*/ 0 h 714"/>
                  <a:gd name="T54" fmla="*/ 546 w 722"/>
                  <a:gd name="T55" fmla="*/ 97 h 714"/>
                  <a:gd name="T56" fmla="*/ 529 w 722"/>
                  <a:gd name="T57" fmla="*/ 118 h 714"/>
                  <a:gd name="T58" fmla="*/ 391 w 722"/>
                  <a:gd name="T59" fmla="*/ 28 h 714"/>
                  <a:gd name="T60" fmla="*/ 336 w 722"/>
                  <a:gd name="T61" fmla="*/ 28 h 714"/>
                  <a:gd name="T62" fmla="*/ 301 w 722"/>
                  <a:gd name="T63" fmla="*/ 113 h 714"/>
                  <a:gd name="T64" fmla="*/ 285 w 722"/>
                  <a:gd name="T65" fmla="*/ 80 h 714"/>
                  <a:gd name="T66" fmla="*/ 302 w 722"/>
                  <a:gd name="T67" fmla="*/ 27 h 714"/>
                  <a:gd name="T68" fmla="*/ 253 w 722"/>
                  <a:gd name="T69" fmla="*/ 27 h 714"/>
                  <a:gd name="T70" fmla="*/ 269 w 722"/>
                  <a:gd name="T71" fmla="*/ 81 h 714"/>
                  <a:gd name="T72" fmla="*/ 253 w 722"/>
                  <a:gd name="T73" fmla="*/ 113 h 714"/>
                  <a:gd name="T74" fmla="*/ 213 w 722"/>
                  <a:gd name="T75" fmla="*/ 28 h 7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22" h="714">
                    <a:moveTo>
                      <a:pt x="213" y="28"/>
                    </a:moveTo>
                    <a:lnTo>
                      <a:pt x="171" y="28"/>
                    </a:lnTo>
                    <a:lnTo>
                      <a:pt x="116" y="64"/>
                    </a:lnTo>
                    <a:lnTo>
                      <a:pt x="0" y="246"/>
                    </a:lnTo>
                    <a:lnTo>
                      <a:pt x="5" y="330"/>
                    </a:lnTo>
                    <a:lnTo>
                      <a:pt x="84" y="394"/>
                    </a:lnTo>
                    <a:lnTo>
                      <a:pt x="149" y="442"/>
                    </a:lnTo>
                    <a:lnTo>
                      <a:pt x="228" y="334"/>
                    </a:lnTo>
                    <a:lnTo>
                      <a:pt x="195" y="307"/>
                    </a:lnTo>
                    <a:lnTo>
                      <a:pt x="172" y="281"/>
                    </a:lnTo>
                    <a:lnTo>
                      <a:pt x="225" y="190"/>
                    </a:lnTo>
                    <a:lnTo>
                      <a:pt x="380" y="306"/>
                    </a:lnTo>
                    <a:lnTo>
                      <a:pt x="229" y="533"/>
                    </a:lnTo>
                    <a:lnTo>
                      <a:pt x="81" y="416"/>
                    </a:lnTo>
                    <a:lnTo>
                      <a:pt x="81" y="557"/>
                    </a:lnTo>
                    <a:lnTo>
                      <a:pt x="103" y="557"/>
                    </a:lnTo>
                    <a:lnTo>
                      <a:pt x="103" y="713"/>
                    </a:lnTo>
                    <a:lnTo>
                      <a:pt x="447" y="713"/>
                    </a:lnTo>
                    <a:lnTo>
                      <a:pt x="447" y="559"/>
                    </a:lnTo>
                    <a:lnTo>
                      <a:pt x="473" y="559"/>
                    </a:lnTo>
                    <a:lnTo>
                      <a:pt x="473" y="270"/>
                    </a:lnTo>
                    <a:lnTo>
                      <a:pt x="504" y="296"/>
                    </a:lnTo>
                    <a:lnTo>
                      <a:pt x="570" y="296"/>
                    </a:lnTo>
                    <a:lnTo>
                      <a:pt x="577" y="285"/>
                    </a:lnTo>
                    <a:lnTo>
                      <a:pt x="627" y="209"/>
                    </a:lnTo>
                    <a:lnTo>
                      <a:pt x="721" y="78"/>
                    </a:lnTo>
                    <a:lnTo>
                      <a:pt x="614" y="0"/>
                    </a:lnTo>
                    <a:lnTo>
                      <a:pt x="546" y="97"/>
                    </a:lnTo>
                    <a:lnTo>
                      <a:pt x="529" y="118"/>
                    </a:lnTo>
                    <a:lnTo>
                      <a:pt x="391" y="28"/>
                    </a:lnTo>
                    <a:lnTo>
                      <a:pt x="336" y="28"/>
                    </a:lnTo>
                    <a:lnTo>
                      <a:pt x="301" y="113"/>
                    </a:lnTo>
                    <a:lnTo>
                      <a:pt x="285" y="80"/>
                    </a:lnTo>
                    <a:lnTo>
                      <a:pt x="302" y="27"/>
                    </a:lnTo>
                    <a:lnTo>
                      <a:pt x="253" y="27"/>
                    </a:lnTo>
                    <a:lnTo>
                      <a:pt x="269" y="81"/>
                    </a:lnTo>
                    <a:lnTo>
                      <a:pt x="253" y="113"/>
                    </a:lnTo>
                    <a:lnTo>
                      <a:pt x="213" y="28"/>
                    </a:lnTo>
                  </a:path>
                </a:pathLst>
              </a:custGeom>
              <a:solidFill>
                <a:srgbClr val="FF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CH" sz="1200"/>
              </a:p>
            </p:txBody>
          </p:sp>
          <p:sp>
            <p:nvSpPr>
              <p:cNvPr id="6400" name="Arc 297"/>
              <p:cNvSpPr>
                <a:spLocks noChangeAspect="1"/>
              </p:cNvSpPr>
              <p:nvPr/>
            </p:nvSpPr>
            <p:spPr bwMode="auto">
              <a:xfrm>
                <a:off x="1621" y="2096"/>
                <a:ext cx="99" cy="85"/>
              </a:xfrm>
              <a:custGeom>
                <a:avLst/>
                <a:gdLst>
                  <a:gd name="T0" fmla="*/ 0 w 35922"/>
                  <a:gd name="T1" fmla="*/ 0 h 36628"/>
                  <a:gd name="T2" fmla="*/ 0 w 35922"/>
                  <a:gd name="T3" fmla="*/ 0 h 36628"/>
                  <a:gd name="T4" fmla="*/ 0 w 35922"/>
                  <a:gd name="T5" fmla="*/ 0 h 36628"/>
                  <a:gd name="T6" fmla="*/ 0 60000 65536"/>
                  <a:gd name="T7" fmla="*/ 0 60000 65536"/>
                  <a:gd name="T8" fmla="*/ 0 60000 65536"/>
                </a:gdLst>
                <a:ahLst/>
                <a:cxnLst>
                  <a:cxn ang="T6">
                    <a:pos x="T0" y="T1"/>
                  </a:cxn>
                  <a:cxn ang="T7">
                    <a:pos x="T2" y="T3"/>
                  </a:cxn>
                  <a:cxn ang="T8">
                    <a:pos x="T4" y="T5"/>
                  </a:cxn>
                </a:cxnLst>
                <a:rect l="0" t="0" r="r" b="b"/>
                <a:pathLst>
                  <a:path w="35922" h="36628" fill="none" extrusionOk="0">
                    <a:moveTo>
                      <a:pt x="6084" y="36628"/>
                    </a:moveTo>
                    <a:cubicBezTo>
                      <a:pt x="2182" y="32598"/>
                      <a:pt x="0" y="27209"/>
                      <a:pt x="0" y="21600"/>
                    </a:cubicBezTo>
                    <a:cubicBezTo>
                      <a:pt x="0" y="9670"/>
                      <a:pt x="9670" y="0"/>
                      <a:pt x="21600" y="0"/>
                    </a:cubicBezTo>
                    <a:cubicBezTo>
                      <a:pt x="26877" y="-1"/>
                      <a:pt x="31971" y="1931"/>
                      <a:pt x="35922" y="5430"/>
                    </a:cubicBezTo>
                  </a:path>
                  <a:path w="35922" h="36628" stroke="0" extrusionOk="0">
                    <a:moveTo>
                      <a:pt x="6084" y="36628"/>
                    </a:moveTo>
                    <a:cubicBezTo>
                      <a:pt x="2182" y="32598"/>
                      <a:pt x="0" y="27209"/>
                      <a:pt x="0" y="21600"/>
                    </a:cubicBezTo>
                    <a:cubicBezTo>
                      <a:pt x="0" y="9670"/>
                      <a:pt x="9670" y="0"/>
                      <a:pt x="21600" y="0"/>
                    </a:cubicBezTo>
                    <a:cubicBezTo>
                      <a:pt x="26877" y="-1"/>
                      <a:pt x="31971" y="1931"/>
                      <a:pt x="35922" y="5430"/>
                    </a:cubicBezTo>
                    <a:lnTo>
                      <a:pt x="21600" y="21600"/>
                    </a:lnTo>
                    <a:lnTo>
                      <a:pt x="6084" y="36628"/>
                    </a:lnTo>
                    <a:close/>
                  </a:path>
                </a:pathLst>
              </a:custGeom>
              <a:solidFill>
                <a:srgbClr val="FF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401" name="Oval 298"/>
              <p:cNvSpPr>
                <a:spLocks noChangeAspect="1" noChangeArrowheads="1"/>
              </p:cNvSpPr>
              <p:nvPr/>
            </p:nvSpPr>
            <p:spPr bwMode="auto">
              <a:xfrm>
                <a:off x="1494" y="2299"/>
                <a:ext cx="82" cy="106"/>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402" name="Oval 299"/>
              <p:cNvSpPr>
                <a:spLocks noChangeAspect="1" noChangeArrowheads="1"/>
              </p:cNvSpPr>
              <p:nvPr/>
            </p:nvSpPr>
            <p:spPr bwMode="auto">
              <a:xfrm>
                <a:off x="1997" y="2292"/>
                <a:ext cx="92" cy="84"/>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grpSp>
          <p:nvGrpSpPr>
            <p:cNvPr id="6355" name="Group 300"/>
            <p:cNvGrpSpPr>
              <a:grpSpLocks noChangeAspect="1"/>
            </p:cNvGrpSpPr>
            <p:nvPr/>
          </p:nvGrpSpPr>
          <p:grpSpPr bwMode="auto">
            <a:xfrm>
              <a:off x="720" y="1344"/>
              <a:ext cx="145" cy="272"/>
              <a:chOff x="2462" y="2302"/>
              <a:chExt cx="336" cy="654"/>
            </a:xfrm>
          </p:grpSpPr>
          <p:sp>
            <p:nvSpPr>
              <p:cNvPr id="6392" name="Oval 301"/>
              <p:cNvSpPr>
                <a:spLocks noChangeAspect="1" noChangeArrowheads="1"/>
              </p:cNvSpPr>
              <p:nvPr/>
            </p:nvSpPr>
            <p:spPr bwMode="auto">
              <a:xfrm>
                <a:off x="2527" y="2302"/>
                <a:ext cx="207" cy="227"/>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nvGrpSpPr>
              <p:cNvPr id="6393" name="Group 302"/>
              <p:cNvGrpSpPr>
                <a:grpSpLocks noChangeAspect="1"/>
              </p:cNvGrpSpPr>
              <p:nvPr/>
            </p:nvGrpSpPr>
            <p:grpSpPr bwMode="auto">
              <a:xfrm>
                <a:off x="2462" y="2550"/>
                <a:ext cx="336" cy="406"/>
                <a:chOff x="2462" y="2550"/>
                <a:chExt cx="336" cy="406"/>
              </a:xfrm>
            </p:grpSpPr>
            <p:sp>
              <p:nvSpPr>
                <p:cNvPr id="6394" name="Rectangle 303"/>
                <p:cNvSpPr>
                  <a:spLocks noChangeAspect="1" noChangeArrowheads="1"/>
                </p:cNvSpPr>
                <p:nvPr/>
              </p:nvSpPr>
              <p:spPr bwMode="auto">
                <a:xfrm>
                  <a:off x="2515" y="2550"/>
                  <a:ext cx="224" cy="118"/>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95" name="Rectangle 304"/>
                <p:cNvSpPr>
                  <a:spLocks noChangeAspect="1" noChangeArrowheads="1"/>
                </p:cNvSpPr>
                <p:nvPr/>
              </p:nvSpPr>
              <p:spPr bwMode="auto">
                <a:xfrm>
                  <a:off x="2462" y="2626"/>
                  <a:ext cx="336" cy="330"/>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96" name="Oval 305"/>
                <p:cNvSpPr>
                  <a:spLocks noChangeAspect="1" noChangeArrowheads="1"/>
                </p:cNvSpPr>
                <p:nvPr/>
              </p:nvSpPr>
              <p:spPr bwMode="auto">
                <a:xfrm>
                  <a:off x="2462" y="2550"/>
                  <a:ext cx="118" cy="153"/>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97" name="Oval 306"/>
                <p:cNvSpPr>
                  <a:spLocks noChangeAspect="1" noChangeArrowheads="1"/>
                </p:cNvSpPr>
                <p:nvPr/>
              </p:nvSpPr>
              <p:spPr bwMode="auto">
                <a:xfrm>
                  <a:off x="2672" y="2550"/>
                  <a:ext cx="124" cy="146"/>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grpSp>
        <p:grpSp>
          <p:nvGrpSpPr>
            <p:cNvPr id="6356" name="Group 307"/>
            <p:cNvGrpSpPr>
              <a:grpSpLocks noChangeAspect="1"/>
            </p:cNvGrpSpPr>
            <p:nvPr/>
          </p:nvGrpSpPr>
          <p:grpSpPr bwMode="auto">
            <a:xfrm>
              <a:off x="672" y="1536"/>
              <a:ext cx="145" cy="272"/>
              <a:chOff x="1637" y="2587"/>
              <a:chExt cx="337" cy="654"/>
            </a:xfrm>
          </p:grpSpPr>
          <p:grpSp>
            <p:nvGrpSpPr>
              <p:cNvPr id="6386" name="Group 308"/>
              <p:cNvGrpSpPr>
                <a:grpSpLocks noChangeAspect="1"/>
              </p:cNvGrpSpPr>
              <p:nvPr/>
            </p:nvGrpSpPr>
            <p:grpSpPr bwMode="auto">
              <a:xfrm>
                <a:off x="1637" y="2836"/>
                <a:ext cx="337" cy="405"/>
                <a:chOff x="1637" y="2836"/>
                <a:chExt cx="337" cy="405"/>
              </a:xfrm>
            </p:grpSpPr>
            <p:sp>
              <p:nvSpPr>
                <p:cNvPr id="6388" name="Rectangle 309"/>
                <p:cNvSpPr>
                  <a:spLocks noChangeAspect="1" noChangeArrowheads="1"/>
                </p:cNvSpPr>
                <p:nvPr/>
              </p:nvSpPr>
              <p:spPr bwMode="auto">
                <a:xfrm>
                  <a:off x="1692" y="2836"/>
                  <a:ext cx="223" cy="117"/>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89" name="Rectangle 310"/>
                <p:cNvSpPr>
                  <a:spLocks noChangeAspect="1" noChangeArrowheads="1"/>
                </p:cNvSpPr>
                <p:nvPr/>
              </p:nvSpPr>
              <p:spPr bwMode="auto">
                <a:xfrm>
                  <a:off x="1637" y="2911"/>
                  <a:ext cx="337" cy="33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90" name="Oval 311"/>
                <p:cNvSpPr>
                  <a:spLocks noChangeAspect="1" noChangeArrowheads="1"/>
                </p:cNvSpPr>
                <p:nvPr/>
              </p:nvSpPr>
              <p:spPr bwMode="auto">
                <a:xfrm>
                  <a:off x="1637" y="2836"/>
                  <a:ext cx="120" cy="152"/>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91" name="Oval 312"/>
                <p:cNvSpPr>
                  <a:spLocks noChangeAspect="1" noChangeArrowheads="1"/>
                </p:cNvSpPr>
                <p:nvPr/>
              </p:nvSpPr>
              <p:spPr bwMode="auto">
                <a:xfrm>
                  <a:off x="1849" y="2836"/>
                  <a:ext cx="123" cy="146"/>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sp>
            <p:nvSpPr>
              <p:cNvPr id="6387" name="Oval 313"/>
              <p:cNvSpPr>
                <a:spLocks noChangeAspect="1" noChangeArrowheads="1"/>
              </p:cNvSpPr>
              <p:nvPr/>
            </p:nvSpPr>
            <p:spPr bwMode="auto">
              <a:xfrm>
                <a:off x="1703" y="2587"/>
                <a:ext cx="207" cy="227"/>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grpSp>
          <p:nvGrpSpPr>
            <p:cNvPr id="6357" name="Group 314"/>
            <p:cNvGrpSpPr>
              <a:grpSpLocks noChangeAspect="1"/>
            </p:cNvGrpSpPr>
            <p:nvPr/>
          </p:nvGrpSpPr>
          <p:grpSpPr bwMode="auto">
            <a:xfrm>
              <a:off x="960" y="1392"/>
              <a:ext cx="145" cy="272"/>
              <a:chOff x="1838" y="2415"/>
              <a:chExt cx="335" cy="654"/>
            </a:xfrm>
          </p:grpSpPr>
          <p:sp>
            <p:nvSpPr>
              <p:cNvPr id="6380" name="Oval 315"/>
              <p:cNvSpPr>
                <a:spLocks noChangeAspect="1" noChangeArrowheads="1"/>
              </p:cNvSpPr>
              <p:nvPr/>
            </p:nvSpPr>
            <p:spPr bwMode="auto">
              <a:xfrm>
                <a:off x="1904" y="2415"/>
                <a:ext cx="206" cy="227"/>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nvGrpSpPr>
              <p:cNvPr id="6381" name="Group 316"/>
              <p:cNvGrpSpPr>
                <a:grpSpLocks noChangeAspect="1"/>
              </p:cNvGrpSpPr>
              <p:nvPr/>
            </p:nvGrpSpPr>
            <p:grpSpPr bwMode="auto">
              <a:xfrm>
                <a:off x="1838" y="2664"/>
                <a:ext cx="335" cy="405"/>
                <a:chOff x="1838" y="2664"/>
                <a:chExt cx="335" cy="405"/>
              </a:xfrm>
            </p:grpSpPr>
            <p:sp>
              <p:nvSpPr>
                <p:cNvPr id="6382" name="Rectangle 317"/>
                <p:cNvSpPr>
                  <a:spLocks noChangeAspect="1" noChangeArrowheads="1"/>
                </p:cNvSpPr>
                <p:nvPr/>
              </p:nvSpPr>
              <p:spPr bwMode="auto">
                <a:xfrm>
                  <a:off x="1892" y="2664"/>
                  <a:ext cx="223" cy="117"/>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83" name="Rectangle 318"/>
                <p:cNvSpPr>
                  <a:spLocks noChangeAspect="1" noChangeArrowheads="1"/>
                </p:cNvSpPr>
                <p:nvPr/>
              </p:nvSpPr>
              <p:spPr bwMode="auto">
                <a:xfrm>
                  <a:off x="1838" y="2740"/>
                  <a:ext cx="335" cy="329"/>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84" name="Oval 319"/>
                <p:cNvSpPr>
                  <a:spLocks noChangeAspect="1" noChangeArrowheads="1"/>
                </p:cNvSpPr>
                <p:nvPr/>
              </p:nvSpPr>
              <p:spPr bwMode="auto">
                <a:xfrm>
                  <a:off x="1838" y="2664"/>
                  <a:ext cx="118" cy="153"/>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85" name="Oval 320"/>
                <p:cNvSpPr>
                  <a:spLocks noChangeAspect="1" noChangeArrowheads="1"/>
                </p:cNvSpPr>
                <p:nvPr/>
              </p:nvSpPr>
              <p:spPr bwMode="auto">
                <a:xfrm>
                  <a:off x="2048" y="2664"/>
                  <a:ext cx="123" cy="146"/>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grpSp>
        <p:grpSp>
          <p:nvGrpSpPr>
            <p:cNvPr id="6358" name="Group 321"/>
            <p:cNvGrpSpPr>
              <a:grpSpLocks noChangeAspect="1"/>
            </p:cNvGrpSpPr>
            <p:nvPr/>
          </p:nvGrpSpPr>
          <p:grpSpPr bwMode="auto">
            <a:xfrm>
              <a:off x="816" y="1440"/>
              <a:ext cx="145" cy="272"/>
              <a:chOff x="2099" y="2302"/>
              <a:chExt cx="336" cy="654"/>
            </a:xfrm>
          </p:grpSpPr>
          <p:grpSp>
            <p:nvGrpSpPr>
              <p:cNvPr id="6374" name="Group 322"/>
              <p:cNvGrpSpPr>
                <a:grpSpLocks noChangeAspect="1"/>
              </p:cNvGrpSpPr>
              <p:nvPr/>
            </p:nvGrpSpPr>
            <p:grpSpPr bwMode="auto">
              <a:xfrm>
                <a:off x="2099" y="2550"/>
                <a:ext cx="336" cy="406"/>
                <a:chOff x="2099" y="2550"/>
                <a:chExt cx="336" cy="406"/>
              </a:xfrm>
            </p:grpSpPr>
            <p:sp>
              <p:nvSpPr>
                <p:cNvPr id="6376" name="Rectangle 323"/>
                <p:cNvSpPr>
                  <a:spLocks noChangeAspect="1" noChangeArrowheads="1"/>
                </p:cNvSpPr>
                <p:nvPr/>
              </p:nvSpPr>
              <p:spPr bwMode="auto">
                <a:xfrm>
                  <a:off x="2155" y="2550"/>
                  <a:ext cx="221" cy="118"/>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77" name="Rectangle 324"/>
                <p:cNvSpPr>
                  <a:spLocks noChangeAspect="1" noChangeArrowheads="1"/>
                </p:cNvSpPr>
                <p:nvPr/>
              </p:nvSpPr>
              <p:spPr bwMode="auto">
                <a:xfrm>
                  <a:off x="2099" y="2626"/>
                  <a:ext cx="336" cy="330"/>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78" name="Oval 325"/>
                <p:cNvSpPr>
                  <a:spLocks noChangeAspect="1" noChangeArrowheads="1"/>
                </p:cNvSpPr>
                <p:nvPr/>
              </p:nvSpPr>
              <p:spPr bwMode="auto">
                <a:xfrm>
                  <a:off x="2099" y="2550"/>
                  <a:ext cx="119" cy="153"/>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79" name="Oval 326"/>
                <p:cNvSpPr>
                  <a:spLocks noChangeAspect="1" noChangeArrowheads="1"/>
                </p:cNvSpPr>
                <p:nvPr/>
              </p:nvSpPr>
              <p:spPr bwMode="auto">
                <a:xfrm>
                  <a:off x="2310" y="2550"/>
                  <a:ext cx="124" cy="146"/>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sp>
            <p:nvSpPr>
              <p:cNvPr id="6375" name="Oval 327"/>
              <p:cNvSpPr>
                <a:spLocks noChangeAspect="1" noChangeArrowheads="1"/>
              </p:cNvSpPr>
              <p:nvPr/>
            </p:nvSpPr>
            <p:spPr bwMode="auto">
              <a:xfrm>
                <a:off x="2165" y="2302"/>
                <a:ext cx="208" cy="227"/>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grpSp>
          <p:nvGrpSpPr>
            <p:cNvPr id="6359" name="Group 328"/>
            <p:cNvGrpSpPr>
              <a:grpSpLocks noChangeAspect="1"/>
            </p:cNvGrpSpPr>
            <p:nvPr/>
          </p:nvGrpSpPr>
          <p:grpSpPr bwMode="auto">
            <a:xfrm>
              <a:off x="432" y="1680"/>
              <a:ext cx="145" cy="272"/>
              <a:chOff x="2173" y="2482"/>
              <a:chExt cx="336" cy="654"/>
            </a:xfrm>
          </p:grpSpPr>
          <p:sp>
            <p:nvSpPr>
              <p:cNvPr id="6368" name="Oval 329"/>
              <p:cNvSpPr>
                <a:spLocks noChangeAspect="1" noChangeArrowheads="1"/>
              </p:cNvSpPr>
              <p:nvPr/>
            </p:nvSpPr>
            <p:spPr bwMode="auto">
              <a:xfrm>
                <a:off x="2240" y="2482"/>
                <a:ext cx="205" cy="225"/>
              </a:xfrm>
              <a:prstGeom prst="ellipse">
                <a:avLst/>
              </a:prstGeom>
              <a:solidFill>
                <a:srgbClr val="00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nvGrpSpPr>
              <p:cNvPr id="6369" name="Group 330"/>
              <p:cNvGrpSpPr>
                <a:grpSpLocks noChangeAspect="1"/>
              </p:cNvGrpSpPr>
              <p:nvPr/>
            </p:nvGrpSpPr>
            <p:grpSpPr bwMode="auto">
              <a:xfrm>
                <a:off x="2173" y="2731"/>
                <a:ext cx="336" cy="405"/>
                <a:chOff x="2173" y="2731"/>
                <a:chExt cx="336" cy="405"/>
              </a:xfrm>
            </p:grpSpPr>
            <p:sp>
              <p:nvSpPr>
                <p:cNvPr id="6370" name="Rectangle 331"/>
                <p:cNvSpPr>
                  <a:spLocks noChangeAspect="1" noChangeArrowheads="1"/>
                </p:cNvSpPr>
                <p:nvPr/>
              </p:nvSpPr>
              <p:spPr bwMode="auto">
                <a:xfrm>
                  <a:off x="2228" y="2731"/>
                  <a:ext cx="223" cy="116"/>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71" name="Rectangle 332"/>
                <p:cNvSpPr>
                  <a:spLocks noChangeAspect="1" noChangeArrowheads="1"/>
                </p:cNvSpPr>
                <p:nvPr/>
              </p:nvSpPr>
              <p:spPr bwMode="auto">
                <a:xfrm>
                  <a:off x="2173" y="2805"/>
                  <a:ext cx="336" cy="331"/>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72" name="Oval 333"/>
                <p:cNvSpPr>
                  <a:spLocks noChangeAspect="1" noChangeArrowheads="1"/>
                </p:cNvSpPr>
                <p:nvPr/>
              </p:nvSpPr>
              <p:spPr bwMode="auto">
                <a:xfrm>
                  <a:off x="2173" y="2731"/>
                  <a:ext cx="120" cy="151"/>
                </a:xfrm>
                <a:prstGeom prst="ellipse">
                  <a:avLst/>
                </a:prstGeom>
                <a:solidFill>
                  <a:srgbClr val="00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73" name="Oval 334"/>
                <p:cNvSpPr>
                  <a:spLocks noChangeAspect="1" noChangeArrowheads="1"/>
                </p:cNvSpPr>
                <p:nvPr/>
              </p:nvSpPr>
              <p:spPr bwMode="auto">
                <a:xfrm>
                  <a:off x="2384" y="2731"/>
                  <a:ext cx="124" cy="145"/>
                </a:xfrm>
                <a:prstGeom prst="ellipse">
                  <a:avLst/>
                </a:prstGeom>
                <a:solidFill>
                  <a:srgbClr val="00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grpSp>
        <p:grpSp>
          <p:nvGrpSpPr>
            <p:cNvPr id="6360" name="Group 335"/>
            <p:cNvGrpSpPr>
              <a:grpSpLocks noChangeAspect="1"/>
            </p:cNvGrpSpPr>
            <p:nvPr/>
          </p:nvGrpSpPr>
          <p:grpSpPr bwMode="auto">
            <a:xfrm>
              <a:off x="576" y="1680"/>
              <a:ext cx="145" cy="272"/>
              <a:chOff x="1445" y="2433"/>
              <a:chExt cx="337" cy="655"/>
            </a:xfrm>
          </p:grpSpPr>
          <p:grpSp>
            <p:nvGrpSpPr>
              <p:cNvPr id="6362" name="Group 336"/>
              <p:cNvGrpSpPr>
                <a:grpSpLocks noChangeAspect="1"/>
              </p:cNvGrpSpPr>
              <p:nvPr/>
            </p:nvGrpSpPr>
            <p:grpSpPr bwMode="auto">
              <a:xfrm>
                <a:off x="1445" y="2682"/>
                <a:ext cx="337" cy="406"/>
                <a:chOff x="1445" y="2682"/>
                <a:chExt cx="337" cy="406"/>
              </a:xfrm>
            </p:grpSpPr>
            <p:sp>
              <p:nvSpPr>
                <p:cNvPr id="6364" name="Rectangle 337"/>
                <p:cNvSpPr>
                  <a:spLocks noChangeAspect="1" noChangeArrowheads="1"/>
                </p:cNvSpPr>
                <p:nvPr/>
              </p:nvSpPr>
              <p:spPr bwMode="auto">
                <a:xfrm>
                  <a:off x="1502" y="2682"/>
                  <a:ext cx="222" cy="117"/>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65" name="Rectangle 338"/>
                <p:cNvSpPr>
                  <a:spLocks noChangeAspect="1" noChangeArrowheads="1"/>
                </p:cNvSpPr>
                <p:nvPr/>
              </p:nvSpPr>
              <p:spPr bwMode="auto">
                <a:xfrm>
                  <a:off x="1445" y="2757"/>
                  <a:ext cx="337" cy="331"/>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66" name="Oval 339"/>
                <p:cNvSpPr>
                  <a:spLocks noChangeAspect="1" noChangeArrowheads="1"/>
                </p:cNvSpPr>
                <p:nvPr/>
              </p:nvSpPr>
              <p:spPr bwMode="auto">
                <a:xfrm>
                  <a:off x="1445" y="2682"/>
                  <a:ext cx="121" cy="152"/>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67" name="Oval 340"/>
                <p:cNvSpPr>
                  <a:spLocks noChangeAspect="1" noChangeArrowheads="1"/>
                </p:cNvSpPr>
                <p:nvPr/>
              </p:nvSpPr>
              <p:spPr bwMode="auto">
                <a:xfrm>
                  <a:off x="1658" y="2682"/>
                  <a:ext cx="122" cy="146"/>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sp>
            <p:nvSpPr>
              <p:cNvPr id="6363" name="Oval 341"/>
              <p:cNvSpPr>
                <a:spLocks noChangeAspect="1" noChangeArrowheads="1"/>
              </p:cNvSpPr>
              <p:nvPr/>
            </p:nvSpPr>
            <p:spPr bwMode="auto">
              <a:xfrm>
                <a:off x="1511" y="2433"/>
                <a:ext cx="207" cy="227"/>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sp>
          <p:nvSpPr>
            <p:cNvPr id="6361" name="Rectangle 342"/>
            <p:cNvSpPr>
              <a:spLocks noChangeArrowheads="1"/>
            </p:cNvSpPr>
            <p:nvPr/>
          </p:nvSpPr>
          <p:spPr bwMode="auto">
            <a:xfrm>
              <a:off x="1057" y="838"/>
              <a:ext cx="34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800" b="1" dirty="0">
                  <a:solidFill>
                    <a:srgbClr val="FF0000"/>
                  </a:solidFill>
                  <a:ea typeface="MS PGothic" pitchFamily="34" charset="-128"/>
                  <a:cs typeface="Times New Roman" pitchFamily="18" charset="0"/>
                  <a:sym typeface="Webdings" pitchFamily="18" charset="2"/>
                </a:rPr>
                <a:t></a:t>
              </a:r>
              <a:endParaRPr lang="it-CH" sz="2800" b="1" dirty="0">
                <a:solidFill>
                  <a:srgbClr val="CC9900"/>
                </a:solidFill>
                <a:latin typeface="Arial" charset="0"/>
                <a:ea typeface="MS PGothic" pitchFamily="34" charset="-128"/>
                <a:cs typeface="Times New Roman" pitchFamily="18" charset="0"/>
                <a:sym typeface="Webdings" pitchFamily="18" charset="2"/>
              </a:endParaRPr>
            </a:p>
          </p:txBody>
        </p:sp>
      </p:grpSp>
      <p:grpSp>
        <p:nvGrpSpPr>
          <p:cNvPr id="111959" name="Group 343"/>
          <p:cNvGrpSpPr>
            <a:grpSpLocks/>
          </p:cNvGrpSpPr>
          <p:nvPr/>
        </p:nvGrpSpPr>
        <p:grpSpPr bwMode="auto">
          <a:xfrm>
            <a:off x="5446910" y="4005688"/>
            <a:ext cx="3587750" cy="1897063"/>
            <a:chOff x="3651" y="2376"/>
            <a:chExt cx="2260" cy="1195"/>
          </a:xfrm>
        </p:grpSpPr>
        <p:grpSp>
          <p:nvGrpSpPr>
            <p:cNvPr id="6303" name="Group 344"/>
            <p:cNvGrpSpPr>
              <a:grpSpLocks noChangeAspect="1"/>
            </p:cNvGrpSpPr>
            <p:nvPr/>
          </p:nvGrpSpPr>
          <p:grpSpPr bwMode="auto">
            <a:xfrm>
              <a:off x="4575" y="2915"/>
              <a:ext cx="394" cy="486"/>
              <a:chOff x="1494" y="1847"/>
              <a:chExt cx="734" cy="934"/>
            </a:xfrm>
          </p:grpSpPr>
          <p:sp>
            <p:nvSpPr>
              <p:cNvPr id="6348" name="Oval 345"/>
              <p:cNvSpPr>
                <a:spLocks noChangeAspect="1" noChangeArrowheads="1"/>
              </p:cNvSpPr>
              <p:nvPr/>
            </p:nvSpPr>
            <p:spPr bwMode="auto">
              <a:xfrm>
                <a:off x="1683" y="1847"/>
                <a:ext cx="207" cy="22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49" name="Freeform 346"/>
              <p:cNvSpPr>
                <a:spLocks noChangeAspect="1"/>
              </p:cNvSpPr>
              <p:nvPr/>
            </p:nvSpPr>
            <p:spPr bwMode="auto">
              <a:xfrm>
                <a:off x="1506" y="2067"/>
                <a:ext cx="722" cy="714"/>
              </a:xfrm>
              <a:custGeom>
                <a:avLst/>
                <a:gdLst>
                  <a:gd name="T0" fmla="*/ 213 w 722"/>
                  <a:gd name="T1" fmla="*/ 28 h 714"/>
                  <a:gd name="T2" fmla="*/ 171 w 722"/>
                  <a:gd name="T3" fmla="*/ 28 h 714"/>
                  <a:gd name="T4" fmla="*/ 116 w 722"/>
                  <a:gd name="T5" fmla="*/ 64 h 714"/>
                  <a:gd name="T6" fmla="*/ 0 w 722"/>
                  <a:gd name="T7" fmla="*/ 246 h 714"/>
                  <a:gd name="T8" fmla="*/ 5 w 722"/>
                  <a:gd name="T9" fmla="*/ 330 h 714"/>
                  <a:gd name="T10" fmla="*/ 84 w 722"/>
                  <a:gd name="T11" fmla="*/ 394 h 714"/>
                  <a:gd name="T12" fmla="*/ 149 w 722"/>
                  <a:gd name="T13" fmla="*/ 442 h 714"/>
                  <a:gd name="T14" fmla="*/ 228 w 722"/>
                  <a:gd name="T15" fmla="*/ 334 h 714"/>
                  <a:gd name="T16" fmla="*/ 195 w 722"/>
                  <a:gd name="T17" fmla="*/ 307 h 714"/>
                  <a:gd name="T18" fmla="*/ 172 w 722"/>
                  <a:gd name="T19" fmla="*/ 281 h 714"/>
                  <a:gd name="T20" fmla="*/ 225 w 722"/>
                  <a:gd name="T21" fmla="*/ 190 h 714"/>
                  <a:gd name="T22" fmla="*/ 380 w 722"/>
                  <a:gd name="T23" fmla="*/ 306 h 714"/>
                  <a:gd name="T24" fmla="*/ 229 w 722"/>
                  <a:gd name="T25" fmla="*/ 533 h 714"/>
                  <a:gd name="T26" fmla="*/ 81 w 722"/>
                  <a:gd name="T27" fmla="*/ 416 h 714"/>
                  <a:gd name="T28" fmla="*/ 81 w 722"/>
                  <a:gd name="T29" fmla="*/ 557 h 714"/>
                  <a:gd name="T30" fmla="*/ 103 w 722"/>
                  <a:gd name="T31" fmla="*/ 557 h 714"/>
                  <a:gd name="T32" fmla="*/ 103 w 722"/>
                  <a:gd name="T33" fmla="*/ 713 h 714"/>
                  <a:gd name="T34" fmla="*/ 447 w 722"/>
                  <a:gd name="T35" fmla="*/ 713 h 714"/>
                  <a:gd name="T36" fmla="*/ 447 w 722"/>
                  <a:gd name="T37" fmla="*/ 559 h 714"/>
                  <a:gd name="T38" fmla="*/ 473 w 722"/>
                  <a:gd name="T39" fmla="*/ 559 h 714"/>
                  <a:gd name="T40" fmla="*/ 473 w 722"/>
                  <a:gd name="T41" fmla="*/ 270 h 714"/>
                  <a:gd name="T42" fmla="*/ 504 w 722"/>
                  <a:gd name="T43" fmla="*/ 296 h 714"/>
                  <a:gd name="T44" fmla="*/ 570 w 722"/>
                  <a:gd name="T45" fmla="*/ 296 h 714"/>
                  <a:gd name="T46" fmla="*/ 577 w 722"/>
                  <a:gd name="T47" fmla="*/ 285 h 714"/>
                  <a:gd name="T48" fmla="*/ 627 w 722"/>
                  <a:gd name="T49" fmla="*/ 209 h 714"/>
                  <a:gd name="T50" fmla="*/ 721 w 722"/>
                  <a:gd name="T51" fmla="*/ 78 h 714"/>
                  <a:gd name="T52" fmla="*/ 614 w 722"/>
                  <a:gd name="T53" fmla="*/ 0 h 714"/>
                  <a:gd name="T54" fmla="*/ 546 w 722"/>
                  <a:gd name="T55" fmla="*/ 97 h 714"/>
                  <a:gd name="T56" fmla="*/ 529 w 722"/>
                  <a:gd name="T57" fmla="*/ 118 h 714"/>
                  <a:gd name="T58" fmla="*/ 391 w 722"/>
                  <a:gd name="T59" fmla="*/ 28 h 714"/>
                  <a:gd name="T60" fmla="*/ 336 w 722"/>
                  <a:gd name="T61" fmla="*/ 28 h 714"/>
                  <a:gd name="T62" fmla="*/ 301 w 722"/>
                  <a:gd name="T63" fmla="*/ 113 h 714"/>
                  <a:gd name="T64" fmla="*/ 285 w 722"/>
                  <a:gd name="T65" fmla="*/ 80 h 714"/>
                  <a:gd name="T66" fmla="*/ 302 w 722"/>
                  <a:gd name="T67" fmla="*/ 27 h 714"/>
                  <a:gd name="T68" fmla="*/ 253 w 722"/>
                  <a:gd name="T69" fmla="*/ 27 h 714"/>
                  <a:gd name="T70" fmla="*/ 269 w 722"/>
                  <a:gd name="T71" fmla="*/ 81 h 714"/>
                  <a:gd name="T72" fmla="*/ 253 w 722"/>
                  <a:gd name="T73" fmla="*/ 113 h 714"/>
                  <a:gd name="T74" fmla="*/ 213 w 722"/>
                  <a:gd name="T75" fmla="*/ 28 h 7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22" h="714">
                    <a:moveTo>
                      <a:pt x="213" y="28"/>
                    </a:moveTo>
                    <a:lnTo>
                      <a:pt x="171" y="28"/>
                    </a:lnTo>
                    <a:lnTo>
                      <a:pt x="116" y="64"/>
                    </a:lnTo>
                    <a:lnTo>
                      <a:pt x="0" y="246"/>
                    </a:lnTo>
                    <a:lnTo>
                      <a:pt x="5" y="330"/>
                    </a:lnTo>
                    <a:lnTo>
                      <a:pt x="84" y="394"/>
                    </a:lnTo>
                    <a:lnTo>
                      <a:pt x="149" y="442"/>
                    </a:lnTo>
                    <a:lnTo>
                      <a:pt x="228" y="334"/>
                    </a:lnTo>
                    <a:lnTo>
                      <a:pt x="195" y="307"/>
                    </a:lnTo>
                    <a:lnTo>
                      <a:pt x="172" y="281"/>
                    </a:lnTo>
                    <a:lnTo>
                      <a:pt x="225" y="190"/>
                    </a:lnTo>
                    <a:lnTo>
                      <a:pt x="380" y="306"/>
                    </a:lnTo>
                    <a:lnTo>
                      <a:pt x="229" y="533"/>
                    </a:lnTo>
                    <a:lnTo>
                      <a:pt x="81" y="416"/>
                    </a:lnTo>
                    <a:lnTo>
                      <a:pt x="81" y="557"/>
                    </a:lnTo>
                    <a:lnTo>
                      <a:pt x="103" y="557"/>
                    </a:lnTo>
                    <a:lnTo>
                      <a:pt x="103" y="713"/>
                    </a:lnTo>
                    <a:lnTo>
                      <a:pt x="447" y="713"/>
                    </a:lnTo>
                    <a:lnTo>
                      <a:pt x="447" y="559"/>
                    </a:lnTo>
                    <a:lnTo>
                      <a:pt x="473" y="559"/>
                    </a:lnTo>
                    <a:lnTo>
                      <a:pt x="473" y="270"/>
                    </a:lnTo>
                    <a:lnTo>
                      <a:pt x="504" y="296"/>
                    </a:lnTo>
                    <a:lnTo>
                      <a:pt x="570" y="296"/>
                    </a:lnTo>
                    <a:lnTo>
                      <a:pt x="577" y="285"/>
                    </a:lnTo>
                    <a:lnTo>
                      <a:pt x="627" y="209"/>
                    </a:lnTo>
                    <a:lnTo>
                      <a:pt x="721" y="78"/>
                    </a:lnTo>
                    <a:lnTo>
                      <a:pt x="614" y="0"/>
                    </a:lnTo>
                    <a:lnTo>
                      <a:pt x="546" y="97"/>
                    </a:lnTo>
                    <a:lnTo>
                      <a:pt x="529" y="118"/>
                    </a:lnTo>
                    <a:lnTo>
                      <a:pt x="391" y="28"/>
                    </a:lnTo>
                    <a:lnTo>
                      <a:pt x="336" y="28"/>
                    </a:lnTo>
                    <a:lnTo>
                      <a:pt x="301" y="113"/>
                    </a:lnTo>
                    <a:lnTo>
                      <a:pt x="285" y="80"/>
                    </a:lnTo>
                    <a:lnTo>
                      <a:pt x="302" y="27"/>
                    </a:lnTo>
                    <a:lnTo>
                      <a:pt x="253" y="27"/>
                    </a:lnTo>
                    <a:lnTo>
                      <a:pt x="269" y="81"/>
                    </a:lnTo>
                    <a:lnTo>
                      <a:pt x="253" y="113"/>
                    </a:lnTo>
                    <a:lnTo>
                      <a:pt x="213" y="28"/>
                    </a:lnTo>
                  </a:path>
                </a:pathLst>
              </a:custGeom>
              <a:solidFill>
                <a:srgbClr val="FF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CH" sz="1200"/>
              </a:p>
            </p:txBody>
          </p:sp>
          <p:sp>
            <p:nvSpPr>
              <p:cNvPr id="6350" name="Arc 347"/>
              <p:cNvSpPr>
                <a:spLocks noChangeAspect="1"/>
              </p:cNvSpPr>
              <p:nvPr/>
            </p:nvSpPr>
            <p:spPr bwMode="auto">
              <a:xfrm>
                <a:off x="1621" y="2096"/>
                <a:ext cx="99" cy="85"/>
              </a:xfrm>
              <a:custGeom>
                <a:avLst/>
                <a:gdLst>
                  <a:gd name="T0" fmla="*/ 0 w 35922"/>
                  <a:gd name="T1" fmla="*/ 0 h 36628"/>
                  <a:gd name="T2" fmla="*/ 0 w 35922"/>
                  <a:gd name="T3" fmla="*/ 0 h 36628"/>
                  <a:gd name="T4" fmla="*/ 0 w 35922"/>
                  <a:gd name="T5" fmla="*/ 0 h 36628"/>
                  <a:gd name="T6" fmla="*/ 0 60000 65536"/>
                  <a:gd name="T7" fmla="*/ 0 60000 65536"/>
                  <a:gd name="T8" fmla="*/ 0 60000 65536"/>
                </a:gdLst>
                <a:ahLst/>
                <a:cxnLst>
                  <a:cxn ang="T6">
                    <a:pos x="T0" y="T1"/>
                  </a:cxn>
                  <a:cxn ang="T7">
                    <a:pos x="T2" y="T3"/>
                  </a:cxn>
                  <a:cxn ang="T8">
                    <a:pos x="T4" y="T5"/>
                  </a:cxn>
                </a:cxnLst>
                <a:rect l="0" t="0" r="r" b="b"/>
                <a:pathLst>
                  <a:path w="35922" h="36628" fill="none" extrusionOk="0">
                    <a:moveTo>
                      <a:pt x="6084" y="36628"/>
                    </a:moveTo>
                    <a:cubicBezTo>
                      <a:pt x="2182" y="32598"/>
                      <a:pt x="0" y="27209"/>
                      <a:pt x="0" y="21600"/>
                    </a:cubicBezTo>
                    <a:cubicBezTo>
                      <a:pt x="0" y="9670"/>
                      <a:pt x="9670" y="0"/>
                      <a:pt x="21600" y="0"/>
                    </a:cubicBezTo>
                    <a:cubicBezTo>
                      <a:pt x="26877" y="-1"/>
                      <a:pt x="31971" y="1931"/>
                      <a:pt x="35922" y="5430"/>
                    </a:cubicBezTo>
                  </a:path>
                  <a:path w="35922" h="36628" stroke="0" extrusionOk="0">
                    <a:moveTo>
                      <a:pt x="6084" y="36628"/>
                    </a:moveTo>
                    <a:cubicBezTo>
                      <a:pt x="2182" y="32598"/>
                      <a:pt x="0" y="27209"/>
                      <a:pt x="0" y="21600"/>
                    </a:cubicBezTo>
                    <a:cubicBezTo>
                      <a:pt x="0" y="9670"/>
                      <a:pt x="9670" y="0"/>
                      <a:pt x="21600" y="0"/>
                    </a:cubicBezTo>
                    <a:cubicBezTo>
                      <a:pt x="26877" y="-1"/>
                      <a:pt x="31971" y="1931"/>
                      <a:pt x="35922" y="5430"/>
                    </a:cubicBezTo>
                    <a:lnTo>
                      <a:pt x="21600" y="21600"/>
                    </a:lnTo>
                    <a:lnTo>
                      <a:pt x="6084" y="36628"/>
                    </a:lnTo>
                    <a:close/>
                  </a:path>
                </a:pathLst>
              </a:custGeom>
              <a:solidFill>
                <a:srgbClr val="FF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51" name="Oval 348"/>
              <p:cNvSpPr>
                <a:spLocks noChangeAspect="1" noChangeArrowheads="1"/>
              </p:cNvSpPr>
              <p:nvPr/>
            </p:nvSpPr>
            <p:spPr bwMode="auto">
              <a:xfrm>
                <a:off x="1494" y="2299"/>
                <a:ext cx="82" cy="106"/>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52" name="Oval 349"/>
              <p:cNvSpPr>
                <a:spLocks noChangeAspect="1" noChangeArrowheads="1"/>
              </p:cNvSpPr>
              <p:nvPr/>
            </p:nvSpPr>
            <p:spPr bwMode="auto">
              <a:xfrm>
                <a:off x="1997" y="2292"/>
                <a:ext cx="92" cy="84"/>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grpSp>
          <p:nvGrpSpPr>
            <p:cNvPr id="6304" name="Group 350"/>
            <p:cNvGrpSpPr>
              <a:grpSpLocks noChangeAspect="1"/>
            </p:cNvGrpSpPr>
            <p:nvPr/>
          </p:nvGrpSpPr>
          <p:grpSpPr bwMode="auto">
            <a:xfrm>
              <a:off x="4047" y="2723"/>
              <a:ext cx="145" cy="272"/>
              <a:chOff x="2462" y="2302"/>
              <a:chExt cx="336" cy="654"/>
            </a:xfrm>
          </p:grpSpPr>
          <p:sp>
            <p:nvSpPr>
              <p:cNvPr id="6342" name="Oval 351"/>
              <p:cNvSpPr>
                <a:spLocks noChangeAspect="1" noChangeArrowheads="1"/>
              </p:cNvSpPr>
              <p:nvPr/>
            </p:nvSpPr>
            <p:spPr bwMode="auto">
              <a:xfrm>
                <a:off x="2527" y="2302"/>
                <a:ext cx="207" cy="227"/>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nvGrpSpPr>
              <p:cNvPr id="6343" name="Group 352"/>
              <p:cNvGrpSpPr>
                <a:grpSpLocks noChangeAspect="1"/>
              </p:cNvGrpSpPr>
              <p:nvPr/>
            </p:nvGrpSpPr>
            <p:grpSpPr bwMode="auto">
              <a:xfrm>
                <a:off x="2462" y="2550"/>
                <a:ext cx="336" cy="406"/>
                <a:chOff x="2462" y="2550"/>
                <a:chExt cx="336" cy="406"/>
              </a:xfrm>
            </p:grpSpPr>
            <p:sp>
              <p:nvSpPr>
                <p:cNvPr id="6344" name="Rectangle 353"/>
                <p:cNvSpPr>
                  <a:spLocks noChangeAspect="1" noChangeArrowheads="1"/>
                </p:cNvSpPr>
                <p:nvPr/>
              </p:nvSpPr>
              <p:spPr bwMode="auto">
                <a:xfrm>
                  <a:off x="2515" y="2550"/>
                  <a:ext cx="224" cy="118"/>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45" name="Rectangle 354"/>
                <p:cNvSpPr>
                  <a:spLocks noChangeAspect="1" noChangeArrowheads="1"/>
                </p:cNvSpPr>
                <p:nvPr/>
              </p:nvSpPr>
              <p:spPr bwMode="auto">
                <a:xfrm>
                  <a:off x="2462" y="2626"/>
                  <a:ext cx="336" cy="330"/>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46" name="Oval 355"/>
                <p:cNvSpPr>
                  <a:spLocks noChangeAspect="1" noChangeArrowheads="1"/>
                </p:cNvSpPr>
                <p:nvPr/>
              </p:nvSpPr>
              <p:spPr bwMode="auto">
                <a:xfrm>
                  <a:off x="2462" y="2550"/>
                  <a:ext cx="118" cy="153"/>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47" name="Oval 356"/>
                <p:cNvSpPr>
                  <a:spLocks noChangeAspect="1" noChangeArrowheads="1"/>
                </p:cNvSpPr>
                <p:nvPr/>
              </p:nvSpPr>
              <p:spPr bwMode="auto">
                <a:xfrm>
                  <a:off x="2672" y="2550"/>
                  <a:ext cx="124" cy="146"/>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grpSp>
        <p:grpSp>
          <p:nvGrpSpPr>
            <p:cNvPr id="6305" name="Group 357"/>
            <p:cNvGrpSpPr>
              <a:grpSpLocks noChangeAspect="1"/>
            </p:cNvGrpSpPr>
            <p:nvPr/>
          </p:nvGrpSpPr>
          <p:grpSpPr bwMode="auto">
            <a:xfrm>
              <a:off x="4370" y="2771"/>
              <a:ext cx="145" cy="272"/>
              <a:chOff x="1637" y="2587"/>
              <a:chExt cx="337" cy="654"/>
            </a:xfrm>
          </p:grpSpPr>
          <p:grpSp>
            <p:nvGrpSpPr>
              <p:cNvPr id="6336" name="Group 358"/>
              <p:cNvGrpSpPr>
                <a:grpSpLocks noChangeAspect="1"/>
              </p:cNvGrpSpPr>
              <p:nvPr/>
            </p:nvGrpSpPr>
            <p:grpSpPr bwMode="auto">
              <a:xfrm>
                <a:off x="1637" y="2836"/>
                <a:ext cx="337" cy="405"/>
                <a:chOff x="1637" y="2836"/>
                <a:chExt cx="337" cy="405"/>
              </a:xfrm>
            </p:grpSpPr>
            <p:sp>
              <p:nvSpPr>
                <p:cNvPr id="6338" name="Rectangle 359"/>
                <p:cNvSpPr>
                  <a:spLocks noChangeAspect="1" noChangeArrowheads="1"/>
                </p:cNvSpPr>
                <p:nvPr/>
              </p:nvSpPr>
              <p:spPr bwMode="auto">
                <a:xfrm>
                  <a:off x="1692" y="2836"/>
                  <a:ext cx="223" cy="117"/>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39" name="Rectangle 360"/>
                <p:cNvSpPr>
                  <a:spLocks noChangeAspect="1" noChangeArrowheads="1"/>
                </p:cNvSpPr>
                <p:nvPr/>
              </p:nvSpPr>
              <p:spPr bwMode="auto">
                <a:xfrm>
                  <a:off x="1637" y="2911"/>
                  <a:ext cx="337" cy="33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40" name="Oval 361"/>
                <p:cNvSpPr>
                  <a:spLocks noChangeAspect="1" noChangeArrowheads="1"/>
                </p:cNvSpPr>
                <p:nvPr/>
              </p:nvSpPr>
              <p:spPr bwMode="auto">
                <a:xfrm>
                  <a:off x="1637" y="2836"/>
                  <a:ext cx="120" cy="152"/>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41" name="Oval 362"/>
                <p:cNvSpPr>
                  <a:spLocks noChangeAspect="1" noChangeArrowheads="1"/>
                </p:cNvSpPr>
                <p:nvPr/>
              </p:nvSpPr>
              <p:spPr bwMode="auto">
                <a:xfrm>
                  <a:off x="1849" y="2836"/>
                  <a:ext cx="123" cy="146"/>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sp>
            <p:nvSpPr>
              <p:cNvPr id="6337" name="Oval 363"/>
              <p:cNvSpPr>
                <a:spLocks noChangeAspect="1" noChangeArrowheads="1"/>
              </p:cNvSpPr>
              <p:nvPr/>
            </p:nvSpPr>
            <p:spPr bwMode="auto">
              <a:xfrm>
                <a:off x="1703" y="2587"/>
                <a:ext cx="207" cy="227"/>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grpSp>
          <p:nvGrpSpPr>
            <p:cNvPr id="6306" name="Group 364"/>
            <p:cNvGrpSpPr>
              <a:grpSpLocks noChangeAspect="1"/>
            </p:cNvGrpSpPr>
            <p:nvPr/>
          </p:nvGrpSpPr>
          <p:grpSpPr bwMode="auto">
            <a:xfrm>
              <a:off x="4911" y="3299"/>
              <a:ext cx="145" cy="272"/>
              <a:chOff x="1838" y="2415"/>
              <a:chExt cx="335" cy="654"/>
            </a:xfrm>
          </p:grpSpPr>
          <p:sp>
            <p:nvSpPr>
              <p:cNvPr id="6330" name="Oval 365"/>
              <p:cNvSpPr>
                <a:spLocks noChangeAspect="1" noChangeArrowheads="1"/>
              </p:cNvSpPr>
              <p:nvPr/>
            </p:nvSpPr>
            <p:spPr bwMode="auto">
              <a:xfrm>
                <a:off x="1904" y="2415"/>
                <a:ext cx="206" cy="227"/>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nvGrpSpPr>
              <p:cNvPr id="6331" name="Group 366"/>
              <p:cNvGrpSpPr>
                <a:grpSpLocks noChangeAspect="1"/>
              </p:cNvGrpSpPr>
              <p:nvPr/>
            </p:nvGrpSpPr>
            <p:grpSpPr bwMode="auto">
              <a:xfrm>
                <a:off x="1838" y="2664"/>
                <a:ext cx="335" cy="405"/>
                <a:chOff x="1838" y="2664"/>
                <a:chExt cx="335" cy="405"/>
              </a:xfrm>
            </p:grpSpPr>
            <p:sp>
              <p:nvSpPr>
                <p:cNvPr id="6332" name="Rectangle 367"/>
                <p:cNvSpPr>
                  <a:spLocks noChangeAspect="1" noChangeArrowheads="1"/>
                </p:cNvSpPr>
                <p:nvPr/>
              </p:nvSpPr>
              <p:spPr bwMode="auto">
                <a:xfrm>
                  <a:off x="1892" y="2664"/>
                  <a:ext cx="223" cy="117"/>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33" name="Rectangle 368"/>
                <p:cNvSpPr>
                  <a:spLocks noChangeAspect="1" noChangeArrowheads="1"/>
                </p:cNvSpPr>
                <p:nvPr/>
              </p:nvSpPr>
              <p:spPr bwMode="auto">
                <a:xfrm>
                  <a:off x="1838" y="2740"/>
                  <a:ext cx="335" cy="329"/>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34" name="Oval 369"/>
                <p:cNvSpPr>
                  <a:spLocks noChangeAspect="1" noChangeArrowheads="1"/>
                </p:cNvSpPr>
                <p:nvPr/>
              </p:nvSpPr>
              <p:spPr bwMode="auto">
                <a:xfrm>
                  <a:off x="1838" y="2664"/>
                  <a:ext cx="118" cy="153"/>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35" name="Oval 370"/>
                <p:cNvSpPr>
                  <a:spLocks noChangeAspect="1" noChangeArrowheads="1"/>
                </p:cNvSpPr>
                <p:nvPr/>
              </p:nvSpPr>
              <p:spPr bwMode="auto">
                <a:xfrm>
                  <a:off x="2048" y="2664"/>
                  <a:ext cx="123" cy="146"/>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grpSp>
        <p:grpSp>
          <p:nvGrpSpPr>
            <p:cNvPr id="6307" name="Group 371"/>
            <p:cNvGrpSpPr>
              <a:grpSpLocks noChangeAspect="1"/>
            </p:cNvGrpSpPr>
            <p:nvPr/>
          </p:nvGrpSpPr>
          <p:grpSpPr bwMode="auto">
            <a:xfrm>
              <a:off x="5055" y="2819"/>
              <a:ext cx="145" cy="272"/>
              <a:chOff x="2099" y="2302"/>
              <a:chExt cx="336" cy="654"/>
            </a:xfrm>
          </p:grpSpPr>
          <p:grpSp>
            <p:nvGrpSpPr>
              <p:cNvPr id="6324" name="Group 372"/>
              <p:cNvGrpSpPr>
                <a:grpSpLocks noChangeAspect="1"/>
              </p:cNvGrpSpPr>
              <p:nvPr/>
            </p:nvGrpSpPr>
            <p:grpSpPr bwMode="auto">
              <a:xfrm>
                <a:off x="2099" y="2550"/>
                <a:ext cx="336" cy="406"/>
                <a:chOff x="2099" y="2550"/>
                <a:chExt cx="336" cy="406"/>
              </a:xfrm>
            </p:grpSpPr>
            <p:sp>
              <p:nvSpPr>
                <p:cNvPr id="6326" name="Rectangle 373"/>
                <p:cNvSpPr>
                  <a:spLocks noChangeAspect="1" noChangeArrowheads="1"/>
                </p:cNvSpPr>
                <p:nvPr/>
              </p:nvSpPr>
              <p:spPr bwMode="auto">
                <a:xfrm>
                  <a:off x="2155" y="2550"/>
                  <a:ext cx="221" cy="118"/>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27" name="Rectangle 374"/>
                <p:cNvSpPr>
                  <a:spLocks noChangeAspect="1" noChangeArrowheads="1"/>
                </p:cNvSpPr>
                <p:nvPr/>
              </p:nvSpPr>
              <p:spPr bwMode="auto">
                <a:xfrm>
                  <a:off x="2099" y="2626"/>
                  <a:ext cx="336" cy="330"/>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28" name="Oval 375"/>
                <p:cNvSpPr>
                  <a:spLocks noChangeAspect="1" noChangeArrowheads="1"/>
                </p:cNvSpPr>
                <p:nvPr/>
              </p:nvSpPr>
              <p:spPr bwMode="auto">
                <a:xfrm>
                  <a:off x="2099" y="2550"/>
                  <a:ext cx="119" cy="153"/>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29" name="Oval 376"/>
                <p:cNvSpPr>
                  <a:spLocks noChangeAspect="1" noChangeArrowheads="1"/>
                </p:cNvSpPr>
                <p:nvPr/>
              </p:nvSpPr>
              <p:spPr bwMode="auto">
                <a:xfrm>
                  <a:off x="2310" y="2550"/>
                  <a:ext cx="124" cy="146"/>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sp>
            <p:nvSpPr>
              <p:cNvPr id="6325" name="Oval 377"/>
              <p:cNvSpPr>
                <a:spLocks noChangeAspect="1" noChangeArrowheads="1"/>
              </p:cNvSpPr>
              <p:nvPr/>
            </p:nvSpPr>
            <p:spPr bwMode="auto">
              <a:xfrm>
                <a:off x="2165" y="2302"/>
                <a:ext cx="208" cy="227"/>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grpSp>
          <p:nvGrpSpPr>
            <p:cNvPr id="6308" name="Group 378"/>
            <p:cNvGrpSpPr>
              <a:grpSpLocks noChangeAspect="1"/>
            </p:cNvGrpSpPr>
            <p:nvPr/>
          </p:nvGrpSpPr>
          <p:grpSpPr bwMode="auto">
            <a:xfrm>
              <a:off x="4191" y="2867"/>
              <a:ext cx="145" cy="272"/>
              <a:chOff x="2173" y="2482"/>
              <a:chExt cx="336" cy="654"/>
            </a:xfrm>
          </p:grpSpPr>
          <p:sp>
            <p:nvSpPr>
              <p:cNvPr id="6318" name="Oval 379"/>
              <p:cNvSpPr>
                <a:spLocks noChangeAspect="1" noChangeArrowheads="1"/>
              </p:cNvSpPr>
              <p:nvPr/>
            </p:nvSpPr>
            <p:spPr bwMode="auto">
              <a:xfrm>
                <a:off x="2240" y="2482"/>
                <a:ext cx="205" cy="225"/>
              </a:xfrm>
              <a:prstGeom prst="ellipse">
                <a:avLst/>
              </a:prstGeom>
              <a:solidFill>
                <a:srgbClr val="00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nvGrpSpPr>
              <p:cNvPr id="6319" name="Group 380"/>
              <p:cNvGrpSpPr>
                <a:grpSpLocks noChangeAspect="1"/>
              </p:cNvGrpSpPr>
              <p:nvPr/>
            </p:nvGrpSpPr>
            <p:grpSpPr bwMode="auto">
              <a:xfrm>
                <a:off x="2173" y="2731"/>
                <a:ext cx="336" cy="405"/>
                <a:chOff x="2173" y="2731"/>
                <a:chExt cx="336" cy="405"/>
              </a:xfrm>
            </p:grpSpPr>
            <p:sp>
              <p:nvSpPr>
                <p:cNvPr id="6320" name="Rectangle 381"/>
                <p:cNvSpPr>
                  <a:spLocks noChangeAspect="1" noChangeArrowheads="1"/>
                </p:cNvSpPr>
                <p:nvPr/>
              </p:nvSpPr>
              <p:spPr bwMode="auto">
                <a:xfrm>
                  <a:off x="2228" y="2731"/>
                  <a:ext cx="223" cy="116"/>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21" name="Rectangle 382"/>
                <p:cNvSpPr>
                  <a:spLocks noChangeAspect="1" noChangeArrowheads="1"/>
                </p:cNvSpPr>
                <p:nvPr/>
              </p:nvSpPr>
              <p:spPr bwMode="auto">
                <a:xfrm>
                  <a:off x="2173" y="2805"/>
                  <a:ext cx="336" cy="331"/>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22" name="Oval 383"/>
                <p:cNvSpPr>
                  <a:spLocks noChangeAspect="1" noChangeArrowheads="1"/>
                </p:cNvSpPr>
                <p:nvPr/>
              </p:nvSpPr>
              <p:spPr bwMode="auto">
                <a:xfrm>
                  <a:off x="2173" y="2731"/>
                  <a:ext cx="120" cy="151"/>
                </a:xfrm>
                <a:prstGeom prst="ellipse">
                  <a:avLst/>
                </a:prstGeom>
                <a:solidFill>
                  <a:srgbClr val="00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23" name="Oval 384"/>
                <p:cNvSpPr>
                  <a:spLocks noChangeAspect="1" noChangeArrowheads="1"/>
                </p:cNvSpPr>
                <p:nvPr/>
              </p:nvSpPr>
              <p:spPr bwMode="auto">
                <a:xfrm>
                  <a:off x="2384" y="2731"/>
                  <a:ext cx="124" cy="145"/>
                </a:xfrm>
                <a:prstGeom prst="ellipse">
                  <a:avLst/>
                </a:prstGeom>
                <a:solidFill>
                  <a:srgbClr val="00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grpSp>
        <p:grpSp>
          <p:nvGrpSpPr>
            <p:cNvPr id="6309" name="Group 385"/>
            <p:cNvGrpSpPr>
              <a:grpSpLocks noChangeAspect="1"/>
            </p:cNvGrpSpPr>
            <p:nvPr/>
          </p:nvGrpSpPr>
          <p:grpSpPr bwMode="auto">
            <a:xfrm>
              <a:off x="4383" y="3299"/>
              <a:ext cx="145" cy="272"/>
              <a:chOff x="1445" y="2433"/>
              <a:chExt cx="337" cy="655"/>
            </a:xfrm>
          </p:grpSpPr>
          <p:grpSp>
            <p:nvGrpSpPr>
              <p:cNvPr id="6312" name="Group 386"/>
              <p:cNvGrpSpPr>
                <a:grpSpLocks noChangeAspect="1"/>
              </p:cNvGrpSpPr>
              <p:nvPr/>
            </p:nvGrpSpPr>
            <p:grpSpPr bwMode="auto">
              <a:xfrm>
                <a:off x="1445" y="2682"/>
                <a:ext cx="337" cy="406"/>
                <a:chOff x="1445" y="2682"/>
                <a:chExt cx="337" cy="406"/>
              </a:xfrm>
            </p:grpSpPr>
            <p:sp>
              <p:nvSpPr>
                <p:cNvPr id="6314" name="Rectangle 387"/>
                <p:cNvSpPr>
                  <a:spLocks noChangeAspect="1" noChangeArrowheads="1"/>
                </p:cNvSpPr>
                <p:nvPr/>
              </p:nvSpPr>
              <p:spPr bwMode="auto">
                <a:xfrm>
                  <a:off x="1502" y="2682"/>
                  <a:ext cx="222" cy="117"/>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15" name="Rectangle 388"/>
                <p:cNvSpPr>
                  <a:spLocks noChangeAspect="1" noChangeArrowheads="1"/>
                </p:cNvSpPr>
                <p:nvPr/>
              </p:nvSpPr>
              <p:spPr bwMode="auto">
                <a:xfrm>
                  <a:off x="1445" y="2757"/>
                  <a:ext cx="337" cy="331"/>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16" name="Oval 389"/>
                <p:cNvSpPr>
                  <a:spLocks noChangeAspect="1" noChangeArrowheads="1"/>
                </p:cNvSpPr>
                <p:nvPr/>
              </p:nvSpPr>
              <p:spPr bwMode="auto">
                <a:xfrm>
                  <a:off x="1445" y="2682"/>
                  <a:ext cx="121" cy="152"/>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17" name="Oval 390"/>
                <p:cNvSpPr>
                  <a:spLocks noChangeAspect="1" noChangeArrowheads="1"/>
                </p:cNvSpPr>
                <p:nvPr/>
              </p:nvSpPr>
              <p:spPr bwMode="auto">
                <a:xfrm>
                  <a:off x="1658" y="2682"/>
                  <a:ext cx="122" cy="146"/>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sp>
            <p:nvSpPr>
              <p:cNvPr id="6313" name="Oval 391"/>
              <p:cNvSpPr>
                <a:spLocks noChangeAspect="1" noChangeArrowheads="1"/>
              </p:cNvSpPr>
              <p:nvPr/>
            </p:nvSpPr>
            <p:spPr bwMode="auto">
              <a:xfrm>
                <a:off x="1511" y="2433"/>
                <a:ext cx="207" cy="227"/>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sp>
          <p:nvSpPr>
            <p:cNvPr id="6310" name="Text Box 392"/>
            <p:cNvSpPr txBox="1">
              <a:spLocks noChangeArrowheads="1"/>
            </p:cNvSpPr>
            <p:nvPr/>
          </p:nvSpPr>
          <p:spPr bwMode="auto">
            <a:xfrm>
              <a:off x="3651" y="2387"/>
              <a:ext cx="158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1pPr>
              <a:lvl2pPr marL="742950" indent="-28575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2pPr>
              <a:lvl3pPr marL="1143000" indent="-22860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3pPr>
              <a:lvl4pPr marL="1600200" indent="-22860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4pPr>
              <a:lvl5pPr marL="2057400" indent="-22860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5pPr>
              <a:lvl6pPr marL="25146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6pPr>
              <a:lvl7pPr marL="29718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7pPr>
              <a:lvl8pPr marL="34290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8pPr>
              <a:lvl9pPr marL="38862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9pPr>
            </a:lstStyle>
            <a:p>
              <a:pPr eaLnBrk="1" hangingPunct="1"/>
              <a:r>
                <a:rPr lang="it-IT" sz="2000" b="0" u="sng">
                  <a:latin typeface="Arial" charset="0"/>
                  <a:ea typeface="MS PGothic" pitchFamily="34" charset="-128"/>
                </a:rPr>
                <a:t>4. Far esercitare</a:t>
              </a:r>
            </a:p>
          </p:txBody>
        </p:sp>
        <p:sp>
          <p:nvSpPr>
            <p:cNvPr id="6311" name="Rectangle 393"/>
            <p:cNvSpPr>
              <a:spLocks noChangeArrowheads="1"/>
            </p:cNvSpPr>
            <p:nvPr/>
          </p:nvSpPr>
          <p:spPr bwMode="auto">
            <a:xfrm>
              <a:off x="4914" y="2376"/>
              <a:ext cx="997"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800" b="1" dirty="0">
                  <a:solidFill>
                    <a:srgbClr val="FF0000"/>
                  </a:solidFill>
                  <a:ea typeface="MS PGothic" pitchFamily="34" charset="-128"/>
                  <a:cs typeface="Times New Roman" pitchFamily="18" charset="0"/>
                  <a:sym typeface="Webdings" pitchFamily="18" charset="2"/>
                </a:rPr>
                <a:t></a:t>
              </a:r>
              <a:r>
                <a:rPr lang="it-IT" sz="2800" b="1" dirty="0">
                  <a:solidFill>
                    <a:srgbClr val="CC9900"/>
                  </a:solidFill>
                  <a:ea typeface="MS PGothic" pitchFamily="34" charset="-128"/>
                  <a:cs typeface="Times New Roman" pitchFamily="18" charset="0"/>
                  <a:sym typeface="Webdings" pitchFamily="18" charset="2"/>
                </a:rPr>
                <a:t></a:t>
              </a:r>
              <a:r>
                <a:rPr lang="it-IT" sz="2800" b="1" dirty="0">
                  <a:solidFill>
                    <a:srgbClr val="3333FF"/>
                  </a:solidFill>
                  <a:latin typeface="Arial" charset="0"/>
                  <a:ea typeface="MS PGothic" pitchFamily="34" charset="-128"/>
                  <a:cs typeface="Times New Roman" pitchFamily="18" charset="0"/>
                  <a:sym typeface="Wingdings" pitchFamily="2" charset="2"/>
                </a:rPr>
                <a:t></a:t>
              </a:r>
              <a:r>
                <a:rPr lang="it-IT" sz="2800" b="1" dirty="0">
                  <a:solidFill>
                    <a:srgbClr val="008000"/>
                  </a:solidFill>
                  <a:ea typeface="MS PGothic" pitchFamily="34" charset="-128"/>
                  <a:cs typeface="Times New Roman" pitchFamily="18" charset="0"/>
                  <a:sym typeface="Webdings" pitchFamily="18" charset="2"/>
                </a:rPr>
                <a:t></a:t>
              </a:r>
              <a:endParaRPr lang="it-CH" sz="2800" b="1" dirty="0">
                <a:solidFill>
                  <a:srgbClr val="3333FF"/>
                </a:solidFill>
                <a:latin typeface="Arial" charset="0"/>
                <a:ea typeface="MS PGothic" pitchFamily="34" charset="-128"/>
                <a:cs typeface="Times New Roman" pitchFamily="18" charset="0"/>
                <a:sym typeface="Wingdings" pitchFamily="2" charset="2"/>
              </a:endParaRPr>
            </a:p>
          </p:txBody>
        </p:sp>
      </p:grpSp>
      <p:sp>
        <p:nvSpPr>
          <p:cNvPr id="6149" name="AutoShape 394"/>
          <p:cNvSpPr>
            <a:spLocks noChangeAspect="1" noChangeArrowheads="1"/>
          </p:cNvSpPr>
          <p:nvPr/>
        </p:nvSpPr>
        <p:spPr bwMode="auto">
          <a:xfrm rot="8597386" flipH="1">
            <a:off x="2627313" y="1628775"/>
            <a:ext cx="2897187" cy="2971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361" y="10914"/>
                </a:moveTo>
                <a:cubicBezTo>
                  <a:pt x="19361" y="10876"/>
                  <a:pt x="19362" y="10838"/>
                  <a:pt x="19362" y="10800"/>
                </a:cubicBezTo>
                <a:cubicBezTo>
                  <a:pt x="19362" y="6071"/>
                  <a:pt x="15528" y="2238"/>
                  <a:pt x="10800" y="2238"/>
                </a:cubicBezTo>
                <a:cubicBezTo>
                  <a:pt x="6071" y="2238"/>
                  <a:pt x="2238" y="6071"/>
                  <a:pt x="2238" y="10800"/>
                </a:cubicBezTo>
                <a:cubicBezTo>
                  <a:pt x="2237" y="15255"/>
                  <a:pt x="5655" y="18966"/>
                  <a:pt x="10096" y="19333"/>
                </a:cubicBezTo>
                <a:lnTo>
                  <a:pt x="9912" y="21563"/>
                </a:lnTo>
                <a:cubicBezTo>
                  <a:pt x="4310" y="21101"/>
                  <a:pt x="0" y="16420"/>
                  <a:pt x="0" y="10800"/>
                </a:cubicBezTo>
                <a:cubicBezTo>
                  <a:pt x="0" y="4835"/>
                  <a:pt x="4835" y="0"/>
                  <a:pt x="10800" y="0"/>
                </a:cubicBezTo>
                <a:cubicBezTo>
                  <a:pt x="16764" y="0"/>
                  <a:pt x="21600" y="4835"/>
                  <a:pt x="21600" y="10800"/>
                </a:cubicBezTo>
                <a:cubicBezTo>
                  <a:pt x="21600" y="10848"/>
                  <a:pt x="21599" y="10896"/>
                  <a:pt x="21599" y="10945"/>
                </a:cubicBezTo>
                <a:lnTo>
                  <a:pt x="24298" y="10981"/>
                </a:lnTo>
                <a:lnTo>
                  <a:pt x="20428" y="14749"/>
                </a:lnTo>
                <a:lnTo>
                  <a:pt x="16661" y="10878"/>
                </a:lnTo>
                <a:lnTo>
                  <a:pt x="19361" y="10914"/>
                </a:lnTo>
                <a:close/>
              </a:path>
            </a:pathLst>
          </a:custGeom>
          <a:gradFill rotWithShape="0">
            <a:gsLst>
              <a:gs pos="67084">
                <a:srgbClr val="85C200"/>
              </a:gs>
              <a:gs pos="36700">
                <a:srgbClr val="FFFF00"/>
              </a:gs>
              <a:gs pos="0">
                <a:srgbClr val="FF5050"/>
              </a:gs>
              <a:gs pos="100000">
                <a:srgbClr val="008000"/>
              </a:gs>
            </a:gsLst>
            <a:lin ang="0" scaled="1"/>
          </a:gradFill>
          <a:ln w="9525">
            <a:solidFill>
              <a:schemeClr val="tx1"/>
            </a:solidFill>
            <a:miter lim="800000"/>
            <a:headEnd/>
            <a:tailEnd/>
          </a:ln>
          <a:effectLst/>
        </p:spPr>
        <p:txBody>
          <a:bodyPr wrap="none" anchor="ctr"/>
          <a:lstStyle/>
          <a:p>
            <a:endParaRPr lang="it-CH"/>
          </a:p>
        </p:txBody>
      </p:sp>
      <p:grpSp>
        <p:nvGrpSpPr>
          <p:cNvPr id="112011" name="Group 395"/>
          <p:cNvGrpSpPr>
            <a:grpSpLocks/>
          </p:cNvGrpSpPr>
          <p:nvPr/>
        </p:nvGrpSpPr>
        <p:grpSpPr bwMode="auto">
          <a:xfrm>
            <a:off x="5549901" y="1413409"/>
            <a:ext cx="3290888" cy="1700213"/>
            <a:chOff x="3496" y="785"/>
            <a:chExt cx="2073" cy="1071"/>
          </a:xfrm>
        </p:grpSpPr>
        <p:grpSp>
          <p:nvGrpSpPr>
            <p:cNvPr id="6253" name="Group 396"/>
            <p:cNvGrpSpPr>
              <a:grpSpLocks noChangeAspect="1"/>
            </p:cNvGrpSpPr>
            <p:nvPr/>
          </p:nvGrpSpPr>
          <p:grpSpPr bwMode="auto">
            <a:xfrm>
              <a:off x="3840" y="1248"/>
              <a:ext cx="394" cy="486"/>
              <a:chOff x="1494" y="1847"/>
              <a:chExt cx="734" cy="934"/>
            </a:xfrm>
          </p:grpSpPr>
          <p:sp>
            <p:nvSpPr>
              <p:cNvPr id="6298" name="Oval 397"/>
              <p:cNvSpPr>
                <a:spLocks noChangeAspect="1" noChangeArrowheads="1"/>
              </p:cNvSpPr>
              <p:nvPr/>
            </p:nvSpPr>
            <p:spPr bwMode="auto">
              <a:xfrm>
                <a:off x="1683" y="1847"/>
                <a:ext cx="207" cy="22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99" name="Freeform 398"/>
              <p:cNvSpPr>
                <a:spLocks noChangeAspect="1"/>
              </p:cNvSpPr>
              <p:nvPr/>
            </p:nvSpPr>
            <p:spPr bwMode="auto">
              <a:xfrm>
                <a:off x="1506" y="2067"/>
                <a:ext cx="722" cy="714"/>
              </a:xfrm>
              <a:custGeom>
                <a:avLst/>
                <a:gdLst>
                  <a:gd name="T0" fmla="*/ 213 w 722"/>
                  <a:gd name="T1" fmla="*/ 28 h 714"/>
                  <a:gd name="T2" fmla="*/ 171 w 722"/>
                  <a:gd name="T3" fmla="*/ 28 h 714"/>
                  <a:gd name="T4" fmla="*/ 116 w 722"/>
                  <a:gd name="T5" fmla="*/ 64 h 714"/>
                  <a:gd name="T6" fmla="*/ 0 w 722"/>
                  <a:gd name="T7" fmla="*/ 246 h 714"/>
                  <a:gd name="T8" fmla="*/ 5 w 722"/>
                  <a:gd name="T9" fmla="*/ 330 h 714"/>
                  <a:gd name="T10" fmla="*/ 84 w 722"/>
                  <a:gd name="T11" fmla="*/ 394 h 714"/>
                  <a:gd name="T12" fmla="*/ 149 w 722"/>
                  <a:gd name="T13" fmla="*/ 442 h 714"/>
                  <a:gd name="T14" fmla="*/ 228 w 722"/>
                  <a:gd name="T15" fmla="*/ 334 h 714"/>
                  <a:gd name="T16" fmla="*/ 195 w 722"/>
                  <a:gd name="T17" fmla="*/ 307 h 714"/>
                  <a:gd name="T18" fmla="*/ 172 w 722"/>
                  <a:gd name="T19" fmla="*/ 281 h 714"/>
                  <a:gd name="T20" fmla="*/ 225 w 722"/>
                  <a:gd name="T21" fmla="*/ 190 h 714"/>
                  <a:gd name="T22" fmla="*/ 380 w 722"/>
                  <a:gd name="T23" fmla="*/ 306 h 714"/>
                  <a:gd name="T24" fmla="*/ 229 w 722"/>
                  <a:gd name="T25" fmla="*/ 533 h 714"/>
                  <a:gd name="T26" fmla="*/ 81 w 722"/>
                  <a:gd name="T27" fmla="*/ 416 h 714"/>
                  <a:gd name="T28" fmla="*/ 81 w 722"/>
                  <a:gd name="T29" fmla="*/ 557 h 714"/>
                  <a:gd name="T30" fmla="*/ 103 w 722"/>
                  <a:gd name="T31" fmla="*/ 557 h 714"/>
                  <a:gd name="T32" fmla="*/ 103 w 722"/>
                  <a:gd name="T33" fmla="*/ 713 h 714"/>
                  <a:gd name="T34" fmla="*/ 447 w 722"/>
                  <a:gd name="T35" fmla="*/ 713 h 714"/>
                  <a:gd name="T36" fmla="*/ 447 w 722"/>
                  <a:gd name="T37" fmla="*/ 559 h 714"/>
                  <a:gd name="T38" fmla="*/ 473 w 722"/>
                  <a:gd name="T39" fmla="*/ 559 h 714"/>
                  <a:gd name="T40" fmla="*/ 473 w 722"/>
                  <a:gd name="T41" fmla="*/ 270 h 714"/>
                  <a:gd name="T42" fmla="*/ 504 w 722"/>
                  <a:gd name="T43" fmla="*/ 296 h 714"/>
                  <a:gd name="T44" fmla="*/ 570 w 722"/>
                  <a:gd name="T45" fmla="*/ 296 h 714"/>
                  <a:gd name="T46" fmla="*/ 577 w 722"/>
                  <a:gd name="T47" fmla="*/ 285 h 714"/>
                  <a:gd name="T48" fmla="*/ 627 w 722"/>
                  <a:gd name="T49" fmla="*/ 209 h 714"/>
                  <a:gd name="T50" fmla="*/ 721 w 722"/>
                  <a:gd name="T51" fmla="*/ 78 h 714"/>
                  <a:gd name="T52" fmla="*/ 614 w 722"/>
                  <a:gd name="T53" fmla="*/ 0 h 714"/>
                  <a:gd name="T54" fmla="*/ 546 w 722"/>
                  <a:gd name="T55" fmla="*/ 97 h 714"/>
                  <a:gd name="T56" fmla="*/ 529 w 722"/>
                  <a:gd name="T57" fmla="*/ 118 h 714"/>
                  <a:gd name="T58" fmla="*/ 391 w 722"/>
                  <a:gd name="T59" fmla="*/ 28 h 714"/>
                  <a:gd name="T60" fmla="*/ 336 w 722"/>
                  <a:gd name="T61" fmla="*/ 28 h 714"/>
                  <a:gd name="T62" fmla="*/ 301 w 722"/>
                  <a:gd name="T63" fmla="*/ 113 h 714"/>
                  <a:gd name="T64" fmla="*/ 285 w 722"/>
                  <a:gd name="T65" fmla="*/ 80 h 714"/>
                  <a:gd name="T66" fmla="*/ 302 w 722"/>
                  <a:gd name="T67" fmla="*/ 27 h 714"/>
                  <a:gd name="T68" fmla="*/ 253 w 722"/>
                  <a:gd name="T69" fmla="*/ 27 h 714"/>
                  <a:gd name="T70" fmla="*/ 269 w 722"/>
                  <a:gd name="T71" fmla="*/ 81 h 714"/>
                  <a:gd name="T72" fmla="*/ 253 w 722"/>
                  <a:gd name="T73" fmla="*/ 113 h 714"/>
                  <a:gd name="T74" fmla="*/ 213 w 722"/>
                  <a:gd name="T75" fmla="*/ 28 h 7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22" h="714">
                    <a:moveTo>
                      <a:pt x="213" y="28"/>
                    </a:moveTo>
                    <a:lnTo>
                      <a:pt x="171" y="28"/>
                    </a:lnTo>
                    <a:lnTo>
                      <a:pt x="116" y="64"/>
                    </a:lnTo>
                    <a:lnTo>
                      <a:pt x="0" y="246"/>
                    </a:lnTo>
                    <a:lnTo>
                      <a:pt x="5" y="330"/>
                    </a:lnTo>
                    <a:lnTo>
                      <a:pt x="84" y="394"/>
                    </a:lnTo>
                    <a:lnTo>
                      <a:pt x="149" y="442"/>
                    </a:lnTo>
                    <a:lnTo>
                      <a:pt x="228" y="334"/>
                    </a:lnTo>
                    <a:lnTo>
                      <a:pt x="195" y="307"/>
                    </a:lnTo>
                    <a:lnTo>
                      <a:pt x="172" y="281"/>
                    </a:lnTo>
                    <a:lnTo>
                      <a:pt x="225" y="190"/>
                    </a:lnTo>
                    <a:lnTo>
                      <a:pt x="380" y="306"/>
                    </a:lnTo>
                    <a:lnTo>
                      <a:pt x="229" y="533"/>
                    </a:lnTo>
                    <a:lnTo>
                      <a:pt x="81" y="416"/>
                    </a:lnTo>
                    <a:lnTo>
                      <a:pt x="81" y="557"/>
                    </a:lnTo>
                    <a:lnTo>
                      <a:pt x="103" y="557"/>
                    </a:lnTo>
                    <a:lnTo>
                      <a:pt x="103" y="713"/>
                    </a:lnTo>
                    <a:lnTo>
                      <a:pt x="447" y="713"/>
                    </a:lnTo>
                    <a:lnTo>
                      <a:pt x="447" y="559"/>
                    </a:lnTo>
                    <a:lnTo>
                      <a:pt x="473" y="559"/>
                    </a:lnTo>
                    <a:lnTo>
                      <a:pt x="473" y="270"/>
                    </a:lnTo>
                    <a:lnTo>
                      <a:pt x="504" y="296"/>
                    </a:lnTo>
                    <a:lnTo>
                      <a:pt x="570" y="296"/>
                    </a:lnTo>
                    <a:lnTo>
                      <a:pt x="577" y="285"/>
                    </a:lnTo>
                    <a:lnTo>
                      <a:pt x="627" y="209"/>
                    </a:lnTo>
                    <a:lnTo>
                      <a:pt x="721" y="78"/>
                    </a:lnTo>
                    <a:lnTo>
                      <a:pt x="614" y="0"/>
                    </a:lnTo>
                    <a:lnTo>
                      <a:pt x="546" y="97"/>
                    </a:lnTo>
                    <a:lnTo>
                      <a:pt x="529" y="118"/>
                    </a:lnTo>
                    <a:lnTo>
                      <a:pt x="391" y="28"/>
                    </a:lnTo>
                    <a:lnTo>
                      <a:pt x="336" y="28"/>
                    </a:lnTo>
                    <a:lnTo>
                      <a:pt x="301" y="113"/>
                    </a:lnTo>
                    <a:lnTo>
                      <a:pt x="285" y="80"/>
                    </a:lnTo>
                    <a:lnTo>
                      <a:pt x="302" y="27"/>
                    </a:lnTo>
                    <a:lnTo>
                      <a:pt x="253" y="27"/>
                    </a:lnTo>
                    <a:lnTo>
                      <a:pt x="269" y="81"/>
                    </a:lnTo>
                    <a:lnTo>
                      <a:pt x="253" y="113"/>
                    </a:lnTo>
                    <a:lnTo>
                      <a:pt x="213" y="28"/>
                    </a:lnTo>
                  </a:path>
                </a:pathLst>
              </a:custGeom>
              <a:solidFill>
                <a:srgbClr val="FF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CH" sz="1200"/>
              </a:p>
            </p:txBody>
          </p:sp>
          <p:sp>
            <p:nvSpPr>
              <p:cNvPr id="6300" name="Arc 399"/>
              <p:cNvSpPr>
                <a:spLocks noChangeAspect="1"/>
              </p:cNvSpPr>
              <p:nvPr/>
            </p:nvSpPr>
            <p:spPr bwMode="auto">
              <a:xfrm>
                <a:off x="1621" y="2096"/>
                <a:ext cx="99" cy="85"/>
              </a:xfrm>
              <a:custGeom>
                <a:avLst/>
                <a:gdLst>
                  <a:gd name="T0" fmla="*/ 0 w 35922"/>
                  <a:gd name="T1" fmla="*/ 0 h 36628"/>
                  <a:gd name="T2" fmla="*/ 0 w 35922"/>
                  <a:gd name="T3" fmla="*/ 0 h 36628"/>
                  <a:gd name="T4" fmla="*/ 0 w 35922"/>
                  <a:gd name="T5" fmla="*/ 0 h 36628"/>
                  <a:gd name="T6" fmla="*/ 0 60000 65536"/>
                  <a:gd name="T7" fmla="*/ 0 60000 65536"/>
                  <a:gd name="T8" fmla="*/ 0 60000 65536"/>
                </a:gdLst>
                <a:ahLst/>
                <a:cxnLst>
                  <a:cxn ang="T6">
                    <a:pos x="T0" y="T1"/>
                  </a:cxn>
                  <a:cxn ang="T7">
                    <a:pos x="T2" y="T3"/>
                  </a:cxn>
                  <a:cxn ang="T8">
                    <a:pos x="T4" y="T5"/>
                  </a:cxn>
                </a:cxnLst>
                <a:rect l="0" t="0" r="r" b="b"/>
                <a:pathLst>
                  <a:path w="35922" h="36628" fill="none" extrusionOk="0">
                    <a:moveTo>
                      <a:pt x="6084" y="36628"/>
                    </a:moveTo>
                    <a:cubicBezTo>
                      <a:pt x="2182" y="32598"/>
                      <a:pt x="0" y="27209"/>
                      <a:pt x="0" y="21600"/>
                    </a:cubicBezTo>
                    <a:cubicBezTo>
                      <a:pt x="0" y="9670"/>
                      <a:pt x="9670" y="0"/>
                      <a:pt x="21600" y="0"/>
                    </a:cubicBezTo>
                    <a:cubicBezTo>
                      <a:pt x="26877" y="-1"/>
                      <a:pt x="31971" y="1931"/>
                      <a:pt x="35922" y="5430"/>
                    </a:cubicBezTo>
                  </a:path>
                  <a:path w="35922" h="36628" stroke="0" extrusionOk="0">
                    <a:moveTo>
                      <a:pt x="6084" y="36628"/>
                    </a:moveTo>
                    <a:cubicBezTo>
                      <a:pt x="2182" y="32598"/>
                      <a:pt x="0" y="27209"/>
                      <a:pt x="0" y="21600"/>
                    </a:cubicBezTo>
                    <a:cubicBezTo>
                      <a:pt x="0" y="9670"/>
                      <a:pt x="9670" y="0"/>
                      <a:pt x="21600" y="0"/>
                    </a:cubicBezTo>
                    <a:cubicBezTo>
                      <a:pt x="26877" y="-1"/>
                      <a:pt x="31971" y="1931"/>
                      <a:pt x="35922" y="5430"/>
                    </a:cubicBezTo>
                    <a:lnTo>
                      <a:pt x="21600" y="21600"/>
                    </a:lnTo>
                    <a:lnTo>
                      <a:pt x="6084" y="36628"/>
                    </a:lnTo>
                    <a:close/>
                  </a:path>
                </a:pathLst>
              </a:custGeom>
              <a:solidFill>
                <a:srgbClr val="FF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01" name="Oval 400"/>
              <p:cNvSpPr>
                <a:spLocks noChangeAspect="1" noChangeArrowheads="1"/>
              </p:cNvSpPr>
              <p:nvPr/>
            </p:nvSpPr>
            <p:spPr bwMode="auto">
              <a:xfrm>
                <a:off x="1494" y="2299"/>
                <a:ext cx="82" cy="106"/>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302" name="Oval 401"/>
              <p:cNvSpPr>
                <a:spLocks noChangeAspect="1" noChangeArrowheads="1"/>
              </p:cNvSpPr>
              <p:nvPr/>
            </p:nvSpPr>
            <p:spPr bwMode="auto">
              <a:xfrm>
                <a:off x="1997" y="2292"/>
                <a:ext cx="92" cy="84"/>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grpSp>
          <p:nvGrpSpPr>
            <p:cNvPr id="6254" name="Group 402"/>
            <p:cNvGrpSpPr>
              <a:grpSpLocks noChangeAspect="1"/>
            </p:cNvGrpSpPr>
            <p:nvPr/>
          </p:nvGrpSpPr>
          <p:grpSpPr bwMode="auto">
            <a:xfrm>
              <a:off x="4464" y="1296"/>
              <a:ext cx="145" cy="272"/>
              <a:chOff x="2462" y="2302"/>
              <a:chExt cx="336" cy="654"/>
            </a:xfrm>
          </p:grpSpPr>
          <p:sp>
            <p:nvSpPr>
              <p:cNvPr id="6292" name="Oval 403"/>
              <p:cNvSpPr>
                <a:spLocks noChangeAspect="1" noChangeArrowheads="1"/>
              </p:cNvSpPr>
              <p:nvPr/>
            </p:nvSpPr>
            <p:spPr bwMode="auto">
              <a:xfrm>
                <a:off x="2527" y="2302"/>
                <a:ext cx="207" cy="227"/>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nvGrpSpPr>
              <p:cNvPr id="6293" name="Group 404"/>
              <p:cNvGrpSpPr>
                <a:grpSpLocks noChangeAspect="1"/>
              </p:cNvGrpSpPr>
              <p:nvPr/>
            </p:nvGrpSpPr>
            <p:grpSpPr bwMode="auto">
              <a:xfrm>
                <a:off x="2462" y="2550"/>
                <a:ext cx="336" cy="406"/>
                <a:chOff x="2462" y="2550"/>
                <a:chExt cx="336" cy="406"/>
              </a:xfrm>
            </p:grpSpPr>
            <p:sp>
              <p:nvSpPr>
                <p:cNvPr id="6294" name="Rectangle 405"/>
                <p:cNvSpPr>
                  <a:spLocks noChangeAspect="1" noChangeArrowheads="1"/>
                </p:cNvSpPr>
                <p:nvPr/>
              </p:nvSpPr>
              <p:spPr bwMode="auto">
                <a:xfrm>
                  <a:off x="2515" y="2550"/>
                  <a:ext cx="224" cy="118"/>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95" name="Rectangle 406"/>
                <p:cNvSpPr>
                  <a:spLocks noChangeAspect="1" noChangeArrowheads="1"/>
                </p:cNvSpPr>
                <p:nvPr/>
              </p:nvSpPr>
              <p:spPr bwMode="auto">
                <a:xfrm>
                  <a:off x="2462" y="2626"/>
                  <a:ext cx="336" cy="330"/>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96" name="Oval 407"/>
                <p:cNvSpPr>
                  <a:spLocks noChangeAspect="1" noChangeArrowheads="1"/>
                </p:cNvSpPr>
                <p:nvPr/>
              </p:nvSpPr>
              <p:spPr bwMode="auto">
                <a:xfrm>
                  <a:off x="2462" y="2550"/>
                  <a:ext cx="118" cy="153"/>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97" name="Oval 408"/>
                <p:cNvSpPr>
                  <a:spLocks noChangeAspect="1" noChangeArrowheads="1"/>
                </p:cNvSpPr>
                <p:nvPr/>
              </p:nvSpPr>
              <p:spPr bwMode="auto">
                <a:xfrm>
                  <a:off x="2672" y="2550"/>
                  <a:ext cx="124" cy="146"/>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grpSp>
        <p:grpSp>
          <p:nvGrpSpPr>
            <p:cNvPr id="6255" name="Group 409"/>
            <p:cNvGrpSpPr>
              <a:grpSpLocks noChangeAspect="1"/>
            </p:cNvGrpSpPr>
            <p:nvPr/>
          </p:nvGrpSpPr>
          <p:grpSpPr bwMode="auto">
            <a:xfrm>
              <a:off x="4800" y="1152"/>
              <a:ext cx="145" cy="272"/>
              <a:chOff x="1637" y="2587"/>
              <a:chExt cx="337" cy="654"/>
            </a:xfrm>
          </p:grpSpPr>
          <p:grpSp>
            <p:nvGrpSpPr>
              <p:cNvPr id="6286" name="Group 410"/>
              <p:cNvGrpSpPr>
                <a:grpSpLocks noChangeAspect="1"/>
              </p:cNvGrpSpPr>
              <p:nvPr/>
            </p:nvGrpSpPr>
            <p:grpSpPr bwMode="auto">
              <a:xfrm>
                <a:off x="1637" y="2836"/>
                <a:ext cx="337" cy="405"/>
                <a:chOff x="1637" y="2836"/>
                <a:chExt cx="337" cy="405"/>
              </a:xfrm>
            </p:grpSpPr>
            <p:sp>
              <p:nvSpPr>
                <p:cNvPr id="6288" name="Rectangle 411"/>
                <p:cNvSpPr>
                  <a:spLocks noChangeAspect="1" noChangeArrowheads="1"/>
                </p:cNvSpPr>
                <p:nvPr/>
              </p:nvSpPr>
              <p:spPr bwMode="auto">
                <a:xfrm>
                  <a:off x="1692" y="2836"/>
                  <a:ext cx="223" cy="117"/>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89" name="Rectangle 412"/>
                <p:cNvSpPr>
                  <a:spLocks noChangeAspect="1" noChangeArrowheads="1"/>
                </p:cNvSpPr>
                <p:nvPr/>
              </p:nvSpPr>
              <p:spPr bwMode="auto">
                <a:xfrm>
                  <a:off x="1637" y="2911"/>
                  <a:ext cx="337" cy="33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90" name="Oval 413"/>
                <p:cNvSpPr>
                  <a:spLocks noChangeAspect="1" noChangeArrowheads="1"/>
                </p:cNvSpPr>
                <p:nvPr/>
              </p:nvSpPr>
              <p:spPr bwMode="auto">
                <a:xfrm>
                  <a:off x="1637" y="2836"/>
                  <a:ext cx="120" cy="152"/>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91" name="Oval 414"/>
                <p:cNvSpPr>
                  <a:spLocks noChangeAspect="1" noChangeArrowheads="1"/>
                </p:cNvSpPr>
                <p:nvPr/>
              </p:nvSpPr>
              <p:spPr bwMode="auto">
                <a:xfrm>
                  <a:off x="1849" y="2836"/>
                  <a:ext cx="123" cy="146"/>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sp>
            <p:nvSpPr>
              <p:cNvPr id="6287" name="Oval 415"/>
              <p:cNvSpPr>
                <a:spLocks noChangeAspect="1" noChangeArrowheads="1"/>
              </p:cNvSpPr>
              <p:nvPr/>
            </p:nvSpPr>
            <p:spPr bwMode="auto">
              <a:xfrm>
                <a:off x="1703" y="2587"/>
                <a:ext cx="207" cy="227"/>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grpSp>
          <p:nvGrpSpPr>
            <p:cNvPr id="6256" name="Group 416"/>
            <p:cNvGrpSpPr>
              <a:grpSpLocks noChangeAspect="1"/>
            </p:cNvGrpSpPr>
            <p:nvPr/>
          </p:nvGrpSpPr>
          <p:grpSpPr bwMode="auto">
            <a:xfrm>
              <a:off x="5376" y="1200"/>
              <a:ext cx="145" cy="272"/>
              <a:chOff x="1838" y="2415"/>
              <a:chExt cx="335" cy="654"/>
            </a:xfrm>
          </p:grpSpPr>
          <p:sp>
            <p:nvSpPr>
              <p:cNvPr id="6280" name="Oval 417"/>
              <p:cNvSpPr>
                <a:spLocks noChangeAspect="1" noChangeArrowheads="1"/>
              </p:cNvSpPr>
              <p:nvPr/>
            </p:nvSpPr>
            <p:spPr bwMode="auto">
              <a:xfrm>
                <a:off x="1904" y="2415"/>
                <a:ext cx="206" cy="227"/>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nvGrpSpPr>
              <p:cNvPr id="6281" name="Group 418"/>
              <p:cNvGrpSpPr>
                <a:grpSpLocks noChangeAspect="1"/>
              </p:cNvGrpSpPr>
              <p:nvPr/>
            </p:nvGrpSpPr>
            <p:grpSpPr bwMode="auto">
              <a:xfrm>
                <a:off x="1838" y="2664"/>
                <a:ext cx="335" cy="405"/>
                <a:chOff x="1838" y="2664"/>
                <a:chExt cx="335" cy="405"/>
              </a:xfrm>
            </p:grpSpPr>
            <p:sp>
              <p:nvSpPr>
                <p:cNvPr id="6282" name="Rectangle 419"/>
                <p:cNvSpPr>
                  <a:spLocks noChangeAspect="1" noChangeArrowheads="1"/>
                </p:cNvSpPr>
                <p:nvPr/>
              </p:nvSpPr>
              <p:spPr bwMode="auto">
                <a:xfrm>
                  <a:off x="1892" y="2664"/>
                  <a:ext cx="223" cy="117"/>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83" name="Rectangle 420"/>
                <p:cNvSpPr>
                  <a:spLocks noChangeAspect="1" noChangeArrowheads="1"/>
                </p:cNvSpPr>
                <p:nvPr/>
              </p:nvSpPr>
              <p:spPr bwMode="auto">
                <a:xfrm>
                  <a:off x="1838" y="2740"/>
                  <a:ext cx="335" cy="329"/>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84" name="Oval 421"/>
                <p:cNvSpPr>
                  <a:spLocks noChangeAspect="1" noChangeArrowheads="1"/>
                </p:cNvSpPr>
                <p:nvPr/>
              </p:nvSpPr>
              <p:spPr bwMode="auto">
                <a:xfrm>
                  <a:off x="1838" y="2664"/>
                  <a:ext cx="118" cy="153"/>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85" name="Oval 422"/>
                <p:cNvSpPr>
                  <a:spLocks noChangeAspect="1" noChangeArrowheads="1"/>
                </p:cNvSpPr>
                <p:nvPr/>
              </p:nvSpPr>
              <p:spPr bwMode="auto">
                <a:xfrm>
                  <a:off x="2048" y="2664"/>
                  <a:ext cx="123" cy="146"/>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grpSp>
        <p:grpSp>
          <p:nvGrpSpPr>
            <p:cNvPr id="6257" name="Group 423"/>
            <p:cNvGrpSpPr>
              <a:grpSpLocks noChangeAspect="1"/>
            </p:cNvGrpSpPr>
            <p:nvPr/>
          </p:nvGrpSpPr>
          <p:grpSpPr bwMode="auto">
            <a:xfrm>
              <a:off x="5088" y="1296"/>
              <a:ext cx="145" cy="272"/>
              <a:chOff x="2099" y="2302"/>
              <a:chExt cx="336" cy="654"/>
            </a:xfrm>
          </p:grpSpPr>
          <p:grpSp>
            <p:nvGrpSpPr>
              <p:cNvPr id="6274" name="Group 424"/>
              <p:cNvGrpSpPr>
                <a:grpSpLocks noChangeAspect="1"/>
              </p:cNvGrpSpPr>
              <p:nvPr/>
            </p:nvGrpSpPr>
            <p:grpSpPr bwMode="auto">
              <a:xfrm>
                <a:off x="2099" y="2550"/>
                <a:ext cx="336" cy="406"/>
                <a:chOff x="2099" y="2550"/>
                <a:chExt cx="336" cy="406"/>
              </a:xfrm>
            </p:grpSpPr>
            <p:sp>
              <p:nvSpPr>
                <p:cNvPr id="6276" name="Rectangle 425"/>
                <p:cNvSpPr>
                  <a:spLocks noChangeAspect="1" noChangeArrowheads="1"/>
                </p:cNvSpPr>
                <p:nvPr/>
              </p:nvSpPr>
              <p:spPr bwMode="auto">
                <a:xfrm>
                  <a:off x="2155" y="2550"/>
                  <a:ext cx="221" cy="118"/>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77" name="Rectangle 426"/>
                <p:cNvSpPr>
                  <a:spLocks noChangeAspect="1" noChangeArrowheads="1"/>
                </p:cNvSpPr>
                <p:nvPr/>
              </p:nvSpPr>
              <p:spPr bwMode="auto">
                <a:xfrm>
                  <a:off x="2099" y="2626"/>
                  <a:ext cx="336" cy="330"/>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78" name="Oval 427"/>
                <p:cNvSpPr>
                  <a:spLocks noChangeAspect="1" noChangeArrowheads="1"/>
                </p:cNvSpPr>
                <p:nvPr/>
              </p:nvSpPr>
              <p:spPr bwMode="auto">
                <a:xfrm>
                  <a:off x="2099" y="2550"/>
                  <a:ext cx="119" cy="153"/>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79" name="Oval 428"/>
                <p:cNvSpPr>
                  <a:spLocks noChangeAspect="1" noChangeArrowheads="1"/>
                </p:cNvSpPr>
                <p:nvPr/>
              </p:nvSpPr>
              <p:spPr bwMode="auto">
                <a:xfrm>
                  <a:off x="2310" y="2550"/>
                  <a:ext cx="124" cy="146"/>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sp>
            <p:nvSpPr>
              <p:cNvPr id="6275" name="Oval 429"/>
              <p:cNvSpPr>
                <a:spLocks noChangeAspect="1" noChangeArrowheads="1"/>
              </p:cNvSpPr>
              <p:nvPr/>
            </p:nvSpPr>
            <p:spPr bwMode="auto">
              <a:xfrm>
                <a:off x="2165" y="2302"/>
                <a:ext cx="208" cy="227"/>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grpSp>
          <p:nvGrpSpPr>
            <p:cNvPr id="6258" name="Group 430"/>
            <p:cNvGrpSpPr>
              <a:grpSpLocks noChangeAspect="1"/>
            </p:cNvGrpSpPr>
            <p:nvPr/>
          </p:nvGrpSpPr>
          <p:grpSpPr bwMode="auto">
            <a:xfrm>
              <a:off x="4800" y="1536"/>
              <a:ext cx="145" cy="272"/>
              <a:chOff x="2173" y="2482"/>
              <a:chExt cx="336" cy="654"/>
            </a:xfrm>
          </p:grpSpPr>
          <p:sp>
            <p:nvSpPr>
              <p:cNvPr id="6268" name="Oval 431"/>
              <p:cNvSpPr>
                <a:spLocks noChangeAspect="1" noChangeArrowheads="1"/>
              </p:cNvSpPr>
              <p:nvPr/>
            </p:nvSpPr>
            <p:spPr bwMode="auto">
              <a:xfrm>
                <a:off x="2240" y="2482"/>
                <a:ext cx="205" cy="225"/>
              </a:xfrm>
              <a:prstGeom prst="ellipse">
                <a:avLst/>
              </a:prstGeom>
              <a:solidFill>
                <a:srgbClr val="00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nvGrpSpPr>
              <p:cNvPr id="6269" name="Group 432"/>
              <p:cNvGrpSpPr>
                <a:grpSpLocks noChangeAspect="1"/>
              </p:cNvGrpSpPr>
              <p:nvPr/>
            </p:nvGrpSpPr>
            <p:grpSpPr bwMode="auto">
              <a:xfrm>
                <a:off x="2173" y="2731"/>
                <a:ext cx="336" cy="405"/>
                <a:chOff x="2173" y="2731"/>
                <a:chExt cx="336" cy="405"/>
              </a:xfrm>
            </p:grpSpPr>
            <p:sp>
              <p:nvSpPr>
                <p:cNvPr id="6270" name="Rectangle 433"/>
                <p:cNvSpPr>
                  <a:spLocks noChangeAspect="1" noChangeArrowheads="1"/>
                </p:cNvSpPr>
                <p:nvPr/>
              </p:nvSpPr>
              <p:spPr bwMode="auto">
                <a:xfrm>
                  <a:off x="2228" y="2731"/>
                  <a:ext cx="223" cy="116"/>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71" name="Rectangle 434"/>
                <p:cNvSpPr>
                  <a:spLocks noChangeAspect="1" noChangeArrowheads="1"/>
                </p:cNvSpPr>
                <p:nvPr/>
              </p:nvSpPr>
              <p:spPr bwMode="auto">
                <a:xfrm>
                  <a:off x="2173" y="2805"/>
                  <a:ext cx="336" cy="331"/>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72" name="Oval 435"/>
                <p:cNvSpPr>
                  <a:spLocks noChangeAspect="1" noChangeArrowheads="1"/>
                </p:cNvSpPr>
                <p:nvPr/>
              </p:nvSpPr>
              <p:spPr bwMode="auto">
                <a:xfrm>
                  <a:off x="2173" y="2731"/>
                  <a:ext cx="120" cy="151"/>
                </a:xfrm>
                <a:prstGeom prst="ellipse">
                  <a:avLst/>
                </a:prstGeom>
                <a:solidFill>
                  <a:srgbClr val="00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73" name="Oval 436"/>
                <p:cNvSpPr>
                  <a:spLocks noChangeAspect="1" noChangeArrowheads="1"/>
                </p:cNvSpPr>
                <p:nvPr/>
              </p:nvSpPr>
              <p:spPr bwMode="auto">
                <a:xfrm>
                  <a:off x="2384" y="2731"/>
                  <a:ext cx="124" cy="145"/>
                </a:xfrm>
                <a:prstGeom prst="ellipse">
                  <a:avLst/>
                </a:prstGeom>
                <a:solidFill>
                  <a:srgbClr val="00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grpSp>
        <p:grpSp>
          <p:nvGrpSpPr>
            <p:cNvPr id="6259" name="Group 437"/>
            <p:cNvGrpSpPr>
              <a:grpSpLocks noChangeAspect="1"/>
            </p:cNvGrpSpPr>
            <p:nvPr/>
          </p:nvGrpSpPr>
          <p:grpSpPr bwMode="auto">
            <a:xfrm>
              <a:off x="5424" y="1584"/>
              <a:ext cx="145" cy="272"/>
              <a:chOff x="1445" y="2433"/>
              <a:chExt cx="337" cy="655"/>
            </a:xfrm>
          </p:grpSpPr>
          <p:grpSp>
            <p:nvGrpSpPr>
              <p:cNvPr id="6262" name="Group 438"/>
              <p:cNvGrpSpPr>
                <a:grpSpLocks noChangeAspect="1"/>
              </p:cNvGrpSpPr>
              <p:nvPr/>
            </p:nvGrpSpPr>
            <p:grpSpPr bwMode="auto">
              <a:xfrm>
                <a:off x="1445" y="2682"/>
                <a:ext cx="337" cy="406"/>
                <a:chOff x="1445" y="2682"/>
                <a:chExt cx="337" cy="406"/>
              </a:xfrm>
            </p:grpSpPr>
            <p:sp>
              <p:nvSpPr>
                <p:cNvPr id="6264" name="Rectangle 439"/>
                <p:cNvSpPr>
                  <a:spLocks noChangeAspect="1" noChangeArrowheads="1"/>
                </p:cNvSpPr>
                <p:nvPr/>
              </p:nvSpPr>
              <p:spPr bwMode="auto">
                <a:xfrm>
                  <a:off x="1502" y="2682"/>
                  <a:ext cx="222" cy="117"/>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65" name="Rectangle 440"/>
                <p:cNvSpPr>
                  <a:spLocks noChangeAspect="1" noChangeArrowheads="1"/>
                </p:cNvSpPr>
                <p:nvPr/>
              </p:nvSpPr>
              <p:spPr bwMode="auto">
                <a:xfrm>
                  <a:off x="1445" y="2757"/>
                  <a:ext cx="337" cy="331"/>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66" name="Oval 441"/>
                <p:cNvSpPr>
                  <a:spLocks noChangeAspect="1" noChangeArrowheads="1"/>
                </p:cNvSpPr>
                <p:nvPr/>
              </p:nvSpPr>
              <p:spPr bwMode="auto">
                <a:xfrm>
                  <a:off x="1445" y="2682"/>
                  <a:ext cx="121" cy="152"/>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67" name="Oval 442"/>
                <p:cNvSpPr>
                  <a:spLocks noChangeAspect="1" noChangeArrowheads="1"/>
                </p:cNvSpPr>
                <p:nvPr/>
              </p:nvSpPr>
              <p:spPr bwMode="auto">
                <a:xfrm>
                  <a:off x="1658" y="2682"/>
                  <a:ext cx="122" cy="146"/>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sp>
            <p:nvSpPr>
              <p:cNvPr id="6263" name="Oval 443"/>
              <p:cNvSpPr>
                <a:spLocks noChangeAspect="1" noChangeArrowheads="1"/>
              </p:cNvSpPr>
              <p:nvPr/>
            </p:nvSpPr>
            <p:spPr bwMode="auto">
              <a:xfrm>
                <a:off x="1511" y="2433"/>
                <a:ext cx="207" cy="227"/>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sp>
          <p:nvSpPr>
            <p:cNvPr id="6260" name="Text Box 444"/>
            <p:cNvSpPr txBox="1">
              <a:spLocks noChangeArrowheads="1"/>
            </p:cNvSpPr>
            <p:nvPr/>
          </p:nvSpPr>
          <p:spPr bwMode="auto">
            <a:xfrm>
              <a:off x="3496" y="797"/>
              <a:ext cx="158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1pPr>
              <a:lvl2pPr marL="742950" indent="-28575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2pPr>
              <a:lvl3pPr marL="1143000" indent="-22860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3pPr>
              <a:lvl4pPr marL="1600200" indent="-22860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4pPr>
              <a:lvl5pPr marL="2057400" indent="-22860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5pPr>
              <a:lvl6pPr marL="25146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6pPr>
              <a:lvl7pPr marL="29718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7pPr>
              <a:lvl8pPr marL="34290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8pPr>
              <a:lvl9pPr marL="38862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9pPr>
            </a:lstStyle>
            <a:p>
              <a:pPr eaLnBrk="1" hangingPunct="1"/>
              <a:r>
                <a:rPr lang="it-IT" sz="2000" b="0" u="sng" dirty="0">
                  <a:latin typeface="Arial" charset="0"/>
                  <a:ea typeface="MS PGothic" pitchFamily="34" charset="-128"/>
                </a:rPr>
                <a:t>5. Far variare</a:t>
              </a:r>
            </a:p>
          </p:txBody>
        </p:sp>
        <p:sp>
          <p:nvSpPr>
            <p:cNvPr id="6261" name="Rectangle 445"/>
            <p:cNvSpPr>
              <a:spLocks noChangeArrowheads="1"/>
            </p:cNvSpPr>
            <p:nvPr/>
          </p:nvSpPr>
          <p:spPr bwMode="auto">
            <a:xfrm>
              <a:off x="4513" y="785"/>
              <a:ext cx="997"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800" b="1" dirty="0">
                  <a:solidFill>
                    <a:srgbClr val="FF0000"/>
                  </a:solidFill>
                  <a:latin typeface="Arial" charset="0"/>
                  <a:ea typeface="MS PGothic" pitchFamily="34" charset="-128"/>
                  <a:cs typeface="Times New Roman" pitchFamily="18" charset="0"/>
                  <a:sym typeface="Webdings" pitchFamily="18" charset="2"/>
                </a:rPr>
                <a:t></a:t>
              </a:r>
              <a:r>
                <a:rPr lang="it-IT" sz="2800" b="1" dirty="0">
                  <a:solidFill>
                    <a:srgbClr val="CC9900"/>
                  </a:solidFill>
                  <a:latin typeface="Arial" charset="0"/>
                  <a:ea typeface="MS PGothic" pitchFamily="34" charset="-128"/>
                  <a:cs typeface="Times New Roman" pitchFamily="18" charset="0"/>
                  <a:sym typeface="Webdings" pitchFamily="18" charset="2"/>
                </a:rPr>
                <a:t></a:t>
              </a:r>
              <a:r>
                <a:rPr lang="it-IT" sz="2800" b="1" dirty="0">
                  <a:solidFill>
                    <a:srgbClr val="3333FF"/>
                  </a:solidFill>
                  <a:latin typeface="Arial" charset="0"/>
                  <a:ea typeface="MS PGothic" pitchFamily="34" charset="-128"/>
                  <a:cs typeface="Times New Roman" pitchFamily="18" charset="0"/>
                  <a:sym typeface="Wingdings" pitchFamily="2" charset="2"/>
                </a:rPr>
                <a:t></a:t>
              </a:r>
              <a:r>
                <a:rPr lang="it-IT" sz="2800" b="1" dirty="0">
                  <a:solidFill>
                    <a:srgbClr val="008000"/>
                  </a:solidFill>
                  <a:ea typeface="MS PGothic" pitchFamily="34" charset="-128"/>
                  <a:cs typeface="Times New Roman" pitchFamily="18" charset="0"/>
                  <a:sym typeface="Webdings" pitchFamily="18" charset="2"/>
                </a:rPr>
                <a:t></a:t>
              </a:r>
              <a:endParaRPr lang="it-CH" sz="2800" b="1" dirty="0">
                <a:solidFill>
                  <a:srgbClr val="3333FF"/>
                </a:solidFill>
                <a:latin typeface="Arial" charset="0"/>
                <a:ea typeface="MS PGothic" pitchFamily="34" charset="-128"/>
                <a:cs typeface="Times New Roman" pitchFamily="18" charset="0"/>
                <a:sym typeface="Wingdings" pitchFamily="2" charset="2"/>
              </a:endParaRPr>
            </a:p>
          </p:txBody>
        </p:sp>
      </p:grpSp>
      <p:grpSp>
        <p:nvGrpSpPr>
          <p:cNvPr id="112062" name="Group 446"/>
          <p:cNvGrpSpPr>
            <a:grpSpLocks/>
          </p:cNvGrpSpPr>
          <p:nvPr/>
        </p:nvGrpSpPr>
        <p:grpSpPr bwMode="auto">
          <a:xfrm>
            <a:off x="313702" y="4305901"/>
            <a:ext cx="2365375" cy="1908175"/>
            <a:chOff x="158" y="2781"/>
            <a:chExt cx="1490" cy="1202"/>
          </a:xfrm>
        </p:grpSpPr>
        <p:grpSp>
          <p:nvGrpSpPr>
            <p:cNvPr id="6203" name="Group 447"/>
            <p:cNvGrpSpPr>
              <a:grpSpLocks noChangeAspect="1"/>
            </p:cNvGrpSpPr>
            <p:nvPr/>
          </p:nvGrpSpPr>
          <p:grpSpPr bwMode="auto">
            <a:xfrm>
              <a:off x="974" y="3275"/>
              <a:ext cx="145" cy="272"/>
              <a:chOff x="2462" y="2302"/>
              <a:chExt cx="336" cy="654"/>
            </a:xfrm>
          </p:grpSpPr>
          <p:sp>
            <p:nvSpPr>
              <p:cNvPr id="6247" name="Oval 448"/>
              <p:cNvSpPr>
                <a:spLocks noChangeAspect="1" noChangeArrowheads="1"/>
              </p:cNvSpPr>
              <p:nvPr/>
            </p:nvSpPr>
            <p:spPr bwMode="auto">
              <a:xfrm>
                <a:off x="2527" y="2302"/>
                <a:ext cx="207" cy="227"/>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nvGrpSpPr>
              <p:cNvPr id="6248" name="Group 449"/>
              <p:cNvGrpSpPr>
                <a:grpSpLocks noChangeAspect="1"/>
              </p:cNvGrpSpPr>
              <p:nvPr/>
            </p:nvGrpSpPr>
            <p:grpSpPr bwMode="auto">
              <a:xfrm>
                <a:off x="2462" y="2550"/>
                <a:ext cx="336" cy="406"/>
                <a:chOff x="2462" y="2550"/>
                <a:chExt cx="336" cy="406"/>
              </a:xfrm>
            </p:grpSpPr>
            <p:sp>
              <p:nvSpPr>
                <p:cNvPr id="6249" name="Rectangle 450"/>
                <p:cNvSpPr>
                  <a:spLocks noChangeAspect="1" noChangeArrowheads="1"/>
                </p:cNvSpPr>
                <p:nvPr/>
              </p:nvSpPr>
              <p:spPr bwMode="auto">
                <a:xfrm>
                  <a:off x="2515" y="2550"/>
                  <a:ext cx="224" cy="118"/>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50" name="Rectangle 451"/>
                <p:cNvSpPr>
                  <a:spLocks noChangeAspect="1" noChangeArrowheads="1"/>
                </p:cNvSpPr>
                <p:nvPr/>
              </p:nvSpPr>
              <p:spPr bwMode="auto">
                <a:xfrm>
                  <a:off x="2462" y="2626"/>
                  <a:ext cx="336" cy="330"/>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51" name="Oval 452"/>
                <p:cNvSpPr>
                  <a:spLocks noChangeAspect="1" noChangeArrowheads="1"/>
                </p:cNvSpPr>
                <p:nvPr/>
              </p:nvSpPr>
              <p:spPr bwMode="auto">
                <a:xfrm>
                  <a:off x="2462" y="2550"/>
                  <a:ext cx="118" cy="153"/>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52" name="Oval 453"/>
                <p:cNvSpPr>
                  <a:spLocks noChangeAspect="1" noChangeArrowheads="1"/>
                </p:cNvSpPr>
                <p:nvPr/>
              </p:nvSpPr>
              <p:spPr bwMode="auto">
                <a:xfrm>
                  <a:off x="2672" y="2550"/>
                  <a:ext cx="124" cy="146"/>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grpSp>
        <p:grpSp>
          <p:nvGrpSpPr>
            <p:cNvPr id="6204" name="Group 454"/>
            <p:cNvGrpSpPr>
              <a:grpSpLocks noChangeAspect="1"/>
            </p:cNvGrpSpPr>
            <p:nvPr/>
          </p:nvGrpSpPr>
          <p:grpSpPr bwMode="auto">
            <a:xfrm>
              <a:off x="700" y="3385"/>
              <a:ext cx="145" cy="272"/>
              <a:chOff x="1637" y="2587"/>
              <a:chExt cx="337" cy="654"/>
            </a:xfrm>
          </p:grpSpPr>
          <p:grpSp>
            <p:nvGrpSpPr>
              <p:cNvPr id="6241" name="Group 455"/>
              <p:cNvGrpSpPr>
                <a:grpSpLocks noChangeAspect="1"/>
              </p:cNvGrpSpPr>
              <p:nvPr/>
            </p:nvGrpSpPr>
            <p:grpSpPr bwMode="auto">
              <a:xfrm>
                <a:off x="1637" y="2836"/>
                <a:ext cx="337" cy="405"/>
                <a:chOff x="1637" y="2836"/>
                <a:chExt cx="337" cy="405"/>
              </a:xfrm>
            </p:grpSpPr>
            <p:sp>
              <p:nvSpPr>
                <p:cNvPr id="6243" name="Rectangle 456"/>
                <p:cNvSpPr>
                  <a:spLocks noChangeAspect="1" noChangeArrowheads="1"/>
                </p:cNvSpPr>
                <p:nvPr/>
              </p:nvSpPr>
              <p:spPr bwMode="auto">
                <a:xfrm>
                  <a:off x="1692" y="2836"/>
                  <a:ext cx="223" cy="117"/>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44" name="Rectangle 457"/>
                <p:cNvSpPr>
                  <a:spLocks noChangeAspect="1" noChangeArrowheads="1"/>
                </p:cNvSpPr>
                <p:nvPr/>
              </p:nvSpPr>
              <p:spPr bwMode="auto">
                <a:xfrm>
                  <a:off x="1637" y="2911"/>
                  <a:ext cx="337" cy="33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45" name="Oval 458"/>
                <p:cNvSpPr>
                  <a:spLocks noChangeAspect="1" noChangeArrowheads="1"/>
                </p:cNvSpPr>
                <p:nvPr/>
              </p:nvSpPr>
              <p:spPr bwMode="auto">
                <a:xfrm>
                  <a:off x="1637" y="2836"/>
                  <a:ext cx="120" cy="152"/>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46" name="Oval 459"/>
                <p:cNvSpPr>
                  <a:spLocks noChangeAspect="1" noChangeArrowheads="1"/>
                </p:cNvSpPr>
                <p:nvPr/>
              </p:nvSpPr>
              <p:spPr bwMode="auto">
                <a:xfrm>
                  <a:off x="1849" y="2836"/>
                  <a:ext cx="123" cy="146"/>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sp>
            <p:nvSpPr>
              <p:cNvPr id="6242" name="Oval 460"/>
              <p:cNvSpPr>
                <a:spLocks noChangeAspect="1" noChangeArrowheads="1"/>
              </p:cNvSpPr>
              <p:nvPr/>
            </p:nvSpPr>
            <p:spPr bwMode="auto">
              <a:xfrm>
                <a:off x="1703" y="2587"/>
                <a:ext cx="207" cy="227"/>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grpSp>
          <p:nvGrpSpPr>
            <p:cNvPr id="6205" name="Group 461"/>
            <p:cNvGrpSpPr>
              <a:grpSpLocks noChangeAspect="1"/>
            </p:cNvGrpSpPr>
            <p:nvPr/>
          </p:nvGrpSpPr>
          <p:grpSpPr bwMode="auto">
            <a:xfrm>
              <a:off x="590" y="3659"/>
              <a:ext cx="145" cy="272"/>
              <a:chOff x="1838" y="2415"/>
              <a:chExt cx="335" cy="654"/>
            </a:xfrm>
          </p:grpSpPr>
          <p:sp>
            <p:nvSpPr>
              <p:cNvPr id="6235" name="Oval 462"/>
              <p:cNvSpPr>
                <a:spLocks noChangeAspect="1" noChangeArrowheads="1"/>
              </p:cNvSpPr>
              <p:nvPr/>
            </p:nvSpPr>
            <p:spPr bwMode="auto">
              <a:xfrm>
                <a:off x="1904" y="2415"/>
                <a:ext cx="206" cy="227"/>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nvGrpSpPr>
              <p:cNvPr id="6236" name="Group 463"/>
              <p:cNvGrpSpPr>
                <a:grpSpLocks noChangeAspect="1"/>
              </p:cNvGrpSpPr>
              <p:nvPr/>
            </p:nvGrpSpPr>
            <p:grpSpPr bwMode="auto">
              <a:xfrm>
                <a:off x="1838" y="2664"/>
                <a:ext cx="335" cy="405"/>
                <a:chOff x="1838" y="2664"/>
                <a:chExt cx="335" cy="405"/>
              </a:xfrm>
            </p:grpSpPr>
            <p:sp>
              <p:nvSpPr>
                <p:cNvPr id="6237" name="Rectangle 464"/>
                <p:cNvSpPr>
                  <a:spLocks noChangeAspect="1" noChangeArrowheads="1"/>
                </p:cNvSpPr>
                <p:nvPr/>
              </p:nvSpPr>
              <p:spPr bwMode="auto">
                <a:xfrm>
                  <a:off x="1892" y="2664"/>
                  <a:ext cx="223" cy="117"/>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38" name="Rectangle 465"/>
                <p:cNvSpPr>
                  <a:spLocks noChangeAspect="1" noChangeArrowheads="1"/>
                </p:cNvSpPr>
                <p:nvPr/>
              </p:nvSpPr>
              <p:spPr bwMode="auto">
                <a:xfrm>
                  <a:off x="1838" y="2740"/>
                  <a:ext cx="335" cy="329"/>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39" name="Oval 466"/>
                <p:cNvSpPr>
                  <a:spLocks noChangeAspect="1" noChangeArrowheads="1"/>
                </p:cNvSpPr>
                <p:nvPr/>
              </p:nvSpPr>
              <p:spPr bwMode="auto">
                <a:xfrm>
                  <a:off x="1838" y="2664"/>
                  <a:ext cx="118" cy="153"/>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40" name="Oval 467"/>
                <p:cNvSpPr>
                  <a:spLocks noChangeAspect="1" noChangeArrowheads="1"/>
                </p:cNvSpPr>
                <p:nvPr/>
              </p:nvSpPr>
              <p:spPr bwMode="auto">
                <a:xfrm>
                  <a:off x="2048" y="2664"/>
                  <a:ext cx="123" cy="146"/>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grpSp>
        <p:grpSp>
          <p:nvGrpSpPr>
            <p:cNvPr id="6206" name="Group 468"/>
            <p:cNvGrpSpPr>
              <a:grpSpLocks noChangeAspect="1"/>
            </p:cNvGrpSpPr>
            <p:nvPr/>
          </p:nvGrpSpPr>
          <p:grpSpPr bwMode="auto">
            <a:xfrm>
              <a:off x="734" y="3083"/>
              <a:ext cx="145" cy="272"/>
              <a:chOff x="2099" y="2302"/>
              <a:chExt cx="336" cy="654"/>
            </a:xfrm>
          </p:grpSpPr>
          <p:grpSp>
            <p:nvGrpSpPr>
              <p:cNvPr id="6229" name="Group 469"/>
              <p:cNvGrpSpPr>
                <a:grpSpLocks noChangeAspect="1"/>
              </p:cNvGrpSpPr>
              <p:nvPr/>
            </p:nvGrpSpPr>
            <p:grpSpPr bwMode="auto">
              <a:xfrm>
                <a:off x="2099" y="2550"/>
                <a:ext cx="336" cy="406"/>
                <a:chOff x="2099" y="2550"/>
                <a:chExt cx="336" cy="406"/>
              </a:xfrm>
            </p:grpSpPr>
            <p:sp>
              <p:nvSpPr>
                <p:cNvPr id="6231" name="Rectangle 470"/>
                <p:cNvSpPr>
                  <a:spLocks noChangeAspect="1" noChangeArrowheads="1"/>
                </p:cNvSpPr>
                <p:nvPr/>
              </p:nvSpPr>
              <p:spPr bwMode="auto">
                <a:xfrm>
                  <a:off x="2155" y="2550"/>
                  <a:ext cx="221" cy="118"/>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32" name="Rectangle 471"/>
                <p:cNvSpPr>
                  <a:spLocks noChangeAspect="1" noChangeArrowheads="1"/>
                </p:cNvSpPr>
                <p:nvPr/>
              </p:nvSpPr>
              <p:spPr bwMode="auto">
                <a:xfrm>
                  <a:off x="2099" y="2626"/>
                  <a:ext cx="336" cy="330"/>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33" name="Oval 472"/>
                <p:cNvSpPr>
                  <a:spLocks noChangeAspect="1" noChangeArrowheads="1"/>
                </p:cNvSpPr>
                <p:nvPr/>
              </p:nvSpPr>
              <p:spPr bwMode="auto">
                <a:xfrm>
                  <a:off x="2099" y="2550"/>
                  <a:ext cx="119" cy="153"/>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34" name="Oval 473"/>
                <p:cNvSpPr>
                  <a:spLocks noChangeAspect="1" noChangeArrowheads="1"/>
                </p:cNvSpPr>
                <p:nvPr/>
              </p:nvSpPr>
              <p:spPr bwMode="auto">
                <a:xfrm>
                  <a:off x="2310" y="2550"/>
                  <a:ext cx="124" cy="146"/>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sp>
            <p:nvSpPr>
              <p:cNvPr id="6230" name="Oval 474"/>
              <p:cNvSpPr>
                <a:spLocks noChangeAspect="1" noChangeArrowheads="1"/>
              </p:cNvSpPr>
              <p:nvPr/>
            </p:nvSpPr>
            <p:spPr bwMode="auto">
              <a:xfrm>
                <a:off x="2165" y="2302"/>
                <a:ext cx="208" cy="227"/>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grpSp>
          <p:nvGrpSpPr>
            <p:cNvPr id="6207" name="Group 475"/>
            <p:cNvGrpSpPr>
              <a:grpSpLocks noChangeAspect="1"/>
            </p:cNvGrpSpPr>
            <p:nvPr/>
          </p:nvGrpSpPr>
          <p:grpSpPr bwMode="auto">
            <a:xfrm>
              <a:off x="158" y="3711"/>
              <a:ext cx="145" cy="272"/>
              <a:chOff x="2173" y="2482"/>
              <a:chExt cx="336" cy="654"/>
            </a:xfrm>
          </p:grpSpPr>
          <p:sp>
            <p:nvSpPr>
              <p:cNvPr id="6223" name="Oval 476"/>
              <p:cNvSpPr>
                <a:spLocks noChangeAspect="1" noChangeArrowheads="1"/>
              </p:cNvSpPr>
              <p:nvPr/>
            </p:nvSpPr>
            <p:spPr bwMode="auto">
              <a:xfrm>
                <a:off x="2240" y="2482"/>
                <a:ext cx="205" cy="225"/>
              </a:xfrm>
              <a:prstGeom prst="ellipse">
                <a:avLst/>
              </a:prstGeom>
              <a:solidFill>
                <a:srgbClr val="00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nvGrpSpPr>
              <p:cNvPr id="6224" name="Group 477"/>
              <p:cNvGrpSpPr>
                <a:grpSpLocks noChangeAspect="1"/>
              </p:cNvGrpSpPr>
              <p:nvPr/>
            </p:nvGrpSpPr>
            <p:grpSpPr bwMode="auto">
              <a:xfrm>
                <a:off x="2173" y="2731"/>
                <a:ext cx="336" cy="405"/>
                <a:chOff x="2173" y="2731"/>
                <a:chExt cx="336" cy="405"/>
              </a:xfrm>
            </p:grpSpPr>
            <p:sp>
              <p:nvSpPr>
                <p:cNvPr id="6225" name="Rectangle 478"/>
                <p:cNvSpPr>
                  <a:spLocks noChangeAspect="1" noChangeArrowheads="1"/>
                </p:cNvSpPr>
                <p:nvPr/>
              </p:nvSpPr>
              <p:spPr bwMode="auto">
                <a:xfrm>
                  <a:off x="2228" y="2731"/>
                  <a:ext cx="223" cy="116"/>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26" name="Rectangle 479"/>
                <p:cNvSpPr>
                  <a:spLocks noChangeAspect="1" noChangeArrowheads="1"/>
                </p:cNvSpPr>
                <p:nvPr/>
              </p:nvSpPr>
              <p:spPr bwMode="auto">
                <a:xfrm>
                  <a:off x="2173" y="2805"/>
                  <a:ext cx="336" cy="331"/>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27" name="Oval 480"/>
                <p:cNvSpPr>
                  <a:spLocks noChangeAspect="1" noChangeArrowheads="1"/>
                </p:cNvSpPr>
                <p:nvPr/>
              </p:nvSpPr>
              <p:spPr bwMode="auto">
                <a:xfrm>
                  <a:off x="2173" y="2731"/>
                  <a:ext cx="120" cy="151"/>
                </a:xfrm>
                <a:prstGeom prst="ellipse">
                  <a:avLst/>
                </a:prstGeom>
                <a:solidFill>
                  <a:srgbClr val="00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28" name="Oval 481"/>
                <p:cNvSpPr>
                  <a:spLocks noChangeAspect="1" noChangeArrowheads="1"/>
                </p:cNvSpPr>
                <p:nvPr/>
              </p:nvSpPr>
              <p:spPr bwMode="auto">
                <a:xfrm>
                  <a:off x="2384" y="2731"/>
                  <a:ext cx="124" cy="145"/>
                </a:xfrm>
                <a:prstGeom prst="ellipse">
                  <a:avLst/>
                </a:prstGeom>
                <a:solidFill>
                  <a:srgbClr val="00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grpSp>
        <p:grpSp>
          <p:nvGrpSpPr>
            <p:cNvPr id="6208" name="Group 482"/>
            <p:cNvGrpSpPr>
              <a:grpSpLocks noChangeAspect="1"/>
            </p:cNvGrpSpPr>
            <p:nvPr/>
          </p:nvGrpSpPr>
          <p:grpSpPr bwMode="auto">
            <a:xfrm>
              <a:off x="383" y="3702"/>
              <a:ext cx="145" cy="272"/>
              <a:chOff x="1445" y="2433"/>
              <a:chExt cx="337" cy="655"/>
            </a:xfrm>
          </p:grpSpPr>
          <p:grpSp>
            <p:nvGrpSpPr>
              <p:cNvPr id="6217" name="Group 483"/>
              <p:cNvGrpSpPr>
                <a:grpSpLocks noChangeAspect="1"/>
              </p:cNvGrpSpPr>
              <p:nvPr/>
            </p:nvGrpSpPr>
            <p:grpSpPr bwMode="auto">
              <a:xfrm>
                <a:off x="1445" y="2682"/>
                <a:ext cx="337" cy="406"/>
                <a:chOff x="1445" y="2682"/>
                <a:chExt cx="337" cy="406"/>
              </a:xfrm>
            </p:grpSpPr>
            <p:sp>
              <p:nvSpPr>
                <p:cNvPr id="6219" name="Rectangle 484"/>
                <p:cNvSpPr>
                  <a:spLocks noChangeAspect="1" noChangeArrowheads="1"/>
                </p:cNvSpPr>
                <p:nvPr/>
              </p:nvSpPr>
              <p:spPr bwMode="auto">
                <a:xfrm>
                  <a:off x="1502" y="2682"/>
                  <a:ext cx="222" cy="117"/>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20" name="Rectangle 485"/>
                <p:cNvSpPr>
                  <a:spLocks noChangeAspect="1" noChangeArrowheads="1"/>
                </p:cNvSpPr>
                <p:nvPr/>
              </p:nvSpPr>
              <p:spPr bwMode="auto">
                <a:xfrm>
                  <a:off x="1445" y="2757"/>
                  <a:ext cx="337" cy="331"/>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21" name="Oval 486"/>
                <p:cNvSpPr>
                  <a:spLocks noChangeAspect="1" noChangeArrowheads="1"/>
                </p:cNvSpPr>
                <p:nvPr/>
              </p:nvSpPr>
              <p:spPr bwMode="auto">
                <a:xfrm>
                  <a:off x="1445" y="2682"/>
                  <a:ext cx="121" cy="152"/>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22" name="Oval 487"/>
                <p:cNvSpPr>
                  <a:spLocks noChangeAspect="1" noChangeArrowheads="1"/>
                </p:cNvSpPr>
                <p:nvPr/>
              </p:nvSpPr>
              <p:spPr bwMode="auto">
                <a:xfrm>
                  <a:off x="1658" y="2682"/>
                  <a:ext cx="122" cy="146"/>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sp>
            <p:nvSpPr>
              <p:cNvPr id="6218" name="Oval 488"/>
              <p:cNvSpPr>
                <a:spLocks noChangeAspect="1" noChangeArrowheads="1"/>
              </p:cNvSpPr>
              <p:nvPr/>
            </p:nvSpPr>
            <p:spPr bwMode="auto">
              <a:xfrm>
                <a:off x="1511" y="2433"/>
                <a:ext cx="207" cy="227"/>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sp>
          <p:nvSpPr>
            <p:cNvPr id="6209" name="Text Box 489"/>
            <p:cNvSpPr txBox="1">
              <a:spLocks noChangeArrowheads="1"/>
            </p:cNvSpPr>
            <p:nvPr/>
          </p:nvSpPr>
          <p:spPr bwMode="auto">
            <a:xfrm>
              <a:off x="158" y="2795"/>
              <a:ext cx="120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1pPr>
              <a:lvl2pPr marL="742950" indent="-28575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2pPr>
              <a:lvl3pPr marL="1143000" indent="-22860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3pPr>
              <a:lvl4pPr marL="1600200" indent="-22860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4pPr>
              <a:lvl5pPr marL="2057400" indent="-22860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5pPr>
              <a:lvl6pPr marL="25146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6pPr>
              <a:lvl7pPr marL="29718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7pPr>
              <a:lvl8pPr marL="34290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8pPr>
              <a:lvl9pPr marL="38862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9pPr>
            </a:lstStyle>
            <a:p>
              <a:pPr eaLnBrk="1" hangingPunct="1"/>
              <a:r>
                <a:rPr lang="it-IT" sz="2000" b="0" u="sng" dirty="0">
                  <a:latin typeface="Arial" charset="0"/>
                  <a:ea typeface="MS PGothic" pitchFamily="34" charset="-128"/>
                </a:rPr>
                <a:t>2. Spiegare</a:t>
              </a:r>
            </a:p>
          </p:txBody>
        </p:sp>
        <p:grpSp>
          <p:nvGrpSpPr>
            <p:cNvPr id="6210" name="Group 490"/>
            <p:cNvGrpSpPr>
              <a:grpSpLocks noChangeAspect="1"/>
            </p:cNvGrpSpPr>
            <p:nvPr/>
          </p:nvGrpSpPr>
          <p:grpSpPr bwMode="auto">
            <a:xfrm>
              <a:off x="206" y="3143"/>
              <a:ext cx="394" cy="486"/>
              <a:chOff x="1494" y="1847"/>
              <a:chExt cx="734" cy="934"/>
            </a:xfrm>
          </p:grpSpPr>
          <p:sp>
            <p:nvSpPr>
              <p:cNvPr id="6212" name="Oval 491"/>
              <p:cNvSpPr>
                <a:spLocks noChangeAspect="1" noChangeArrowheads="1"/>
              </p:cNvSpPr>
              <p:nvPr/>
            </p:nvSpPr>
            <p:spPr bwMode="auto">
              <a:xfrm>
                <a:off x="1683" y="1847"/>
                <a:ext cx="207" cy="22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13" name="Freeform 492"/>
              <p:cNvSpPr>
                <a:spLocks noChangeAspect="1"/>
              </p:cNvSpPr>
              <p:nvPr/>
            </p:nvSpPr>
            <p:spPr bwMode="auto">
              <a:xfrm>
                <a:off x="1506" y="2067"/>
                <a:ext cx="722" cy="714"/>
              </a:xfrm>
              <a:custGeom>
                <a:avLst/>
                <a:gdLst>
                  <a:gd name="T0" fmla="*/ 213 w 722"/>
                  <a:gd name="T1" fmla="*/ 28 h 714"/>
                  <a:gd name="T2" fmla="*/ 171 w 722"/>
                  <a:gd name="T3" fmla="*/ 28 h 714"/>
                  <a:gd name="T4" fmla="*/ 116 w 722"/>
                  <a:gd name="T5" fmla="*/ 64 h 714"/>
                  <a:gd name="T6" fmla="*/ 0 w 722"/>
                  <a:gd name="T7" fmla="*/ 246 h 714"/>
                  <a:gd name="T8" fmla="*/ 5 w 722"/>
                  <a:gd name="T9" fmla="*/ 330 h 714"/>
                  <a:gd name="T10" fmla="*/ 84 w 722"/>
                  <a:gd name="T11" fmla="*/ 394 h 714"/>
                  <a:gd name="T12" fmla="*/ 149 w 722"/>
                  <a:gd name="T13" fmla="*/ 442 h 714"/>
                  <a:gd name="T14" fmla="*/ 228 w 722"/>
                  <a:gd name="T15" fmla="*/ 334 h 714"/>
                  <a:gd name="T16" fmla="*/ 195 w 722"/>
                  <a:gd name="T17" fmla="*/ 307 h 714"/>
                  <a:gd name="T18" fmla="*/ 172 w 722"/>
                  <a:gd name="T19" fmla="*/ 281 h 714"/>
                  <a:gd name="T20" fmla="*/ 225 w 722"/>
                  <a:gd name="T21" fmla="*/ 190 h 714"/>
                  <a:gd name="T22" fmla="*/ 380 w 722"/>
                  <a:gd name="T23" fmla="*/ 306 h 714"/>
                  <a:gd name="T24" fmla="*/ 229 w 722"/>
                  <a:gd name="T25" fmla="*/ 533 h 714"/>
                  <a:gd name="T26" fmla="*/ 81 w 722"/>
                  <a:gd name="T27" fmla="*/ 416 h 714"/>
                  <a:gd name="T28" fmla="*/ 81 w 722"/>
                  <a:gd name="T29" fmla="*/ 557 h 714"/>
                  <a:gd name="T30" fmla="*/ 103 w 722"/>
                  <a:gd name="T31" fmla="*/ 557 h 714"/>
                  <a:gd name="T32" fmla="*/ 103 w 722"/>
                  <a:gd name="T33" fmla="*/ 713 h 714"/>
                  <a:gd name="T34" fmla="*/ 447 w 722"/>
                  <a:gd name="T35" fmla="*/ 713 h 714"/>
                  <a:gd name="T36" fmla="*/ 447 w 722"/>
                  <a:gd name="T37" fmla="*/ 559 h 714"/>
                  <a:gd name="T38" fmla="*/ 473 w 722"/>
                  <a:gd name="T39" fmla="*/ 559 h 714"/>
                  <a:gd name="T40" fmla="*/ 473 w 722"/>
                  <a:gd name="T41" fmla="*/ 270 h 714"/>
                  <a:gd name="T42" fmla="*/ 504 w 722"/>
                  <a:gd name="T43" fmla="*/ 296 h 714"/>
                  <a:gd name="T44" fmla="*/ 570 w 722"/>
                  <a:gd name="T45" fmla="*/ 296 h 714"/>
                  <a:gd name="T46" fmla="*/ 577 w 722"/>
                  <a:gd name="T47" fmla="*/ 285 h 714"/>
                  <a:gd name="T48" fmla="*/ 627 w 722"/>
                  <a:gd name="T49" fmla="*/ 209 h 714"/>
                  <a:gd name="T50" fmla="*/ 721 w 722"/>
                  <a:gd name="T51" fmla="*/ 78 h 714"/>
                  <a:gd name="T52" fmla="*/ 614 w 722"/>
                  <a:gd name="T53" fmla="*/ 0 h 714"/>
                  <a:gd name="T54" fmla="*/ 546 w 722"/>
                  <a:gd name="T55" fmla="*/ 97 h 714"/>
                  <a:gd name="T56" fmla="*/ 529 w 722"/>
                  <a:gd name="T57" fmla="*/ 118 h 714"/>
                  <a:gd name="T58" fmla="*/ 391 w 722"/>
                  <a:gd name="T59" fmla="*/ 28 h 714"/>
                  <a:gd name="T60" fmla="*/ 336 w 722"/>
                  <a:gd name="T61" fmla="*/ 28 h 714"/>
                  <a:gd name="T62" fmla="*/ 301 w 722"/>
                  <a:gd name="T63" fmla="*/ 113 h 714"/>
                  <a:gd name="T64" fmla="*/ 285 w 722"/>
                  <a:gd name="T65" fmla="*/ 80 h 714"/>
                  <a:gd name="T66" fmla="*/ 302 w 722"/>
                  <a:gd name="T67" fmla="*/ 27 h 714"/>
                  <a:gd name="T68" fmla="*/ 253 w 722"/>
                  <a:gd name="T69" fmla="*/ 27 h 714"/>
                  <a:gd name="T70" fmla="*/ 269 w 722"/>
                  <a:gd name="T71" fmla="*/ 81 h 714"/>
                  <a:gd name="T72" fmla="*/ 253 w 722"/>
                  <a:gd name="T73" fmla="*/ 113 h 714"/>
                  <a:gd name="T74" fmla="*/ 213 w 722"/>
                  <a:gd name="T75" fmla="*/ 28 h 7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22" h="714">
                    <a:moveTo>
                      <a:pt x="213" y="28"/>
                    </a:moveTo>
                    <a:lnTo>
                      <a:pt x="171" y="28"/>
                    </a:lnTo>
                    <a:lnTo>
                      <a:pt x="116" y="64"/>
                    </a:lnTo>
                    <a:lnTo>
                      <a:pt x="0" y="246"/>
                    </a:lnTo>
                    <a:lnTo>
                      <a:pt x="5" y="330"/>
                    </a:lnTo>
                    <a:lnTo>
                      <a:pt x="84" y="394"/>
                    </a:lnTo>
                    <a:lnTo>
                      <a:pt x="149" y="442"/>
                    </a:lnTo>
                    <a:lnTo>
                      <a:pt x="228" y="334"/>
                    </a:lnTo>
                    <a:lnTo>
                      <a:pt x="195" y="307"/>
                    </a:lnTo>
                    <a:lnTo>
                      <a:pt x="172" y="281"/>
                    </a:lnTo>
                    <a:lnTo>
                      <a:pt x="225" y="190"/>
                    </a:lnTo>
                    <a:lnTo>
                      <a:pt x="380" y="306"/>
                    </a:lnTo>
                    <a:lnTo>
                      <a:pt x="229" y="533"/>
                    </a:lnTo>
                    <a:lnTo>
                      <a:pt x="81" y="416"/>
                    </a:lnTo>
                    <a:lnTo>
                      <a:pt x="81" y="557"/>
                    </a:lnTo>
                    <a:lnTo>
                      <a:pt x="103" y="557"/>
                    </a:lnTo>
                    <a:lnTo>
                      <a:pt x="103" y="713"/>
                    </a:lnTo>
                    <a:lnTo>
                      <a:pt x="447" y="713"/>
                    </a:lnTo>
                    <a:lnTo>
                      <a:pt x="447" y="559"/>
                    </a:lnTo>
                    <a:lnTo>
                      <a:pt x="473" y="559"/>
                    </a:lnTo>
                    <a:lnTo>
                      <a:pt x="473" y="270"/>
                    </a:lnTo>
                    <a:lnTo>
                      <a:pt x="504" y="296"/>
                    </a:lnTo>
                    <a:lnTo>
                      <a:pt x="570" y="296"/>
                    </a:lnTo>
                    <a:lnTo>
                      <a:pt x="577" y="285"/>
                    </a:lnTo>
                    <a:lnTo>
                      <a:pt x="627" y="209"/>
                    </a:lnTo>
                    <a:lnTo>
                      <a:pt x="721" y="78"/>
                    </a:lnTo>
                    <a:lnTo>
                      <a:pt x="614" y="0"/>
                    </a:lnTo>
                    <a:lnTo>
                      <a:pt x="546" y="97"/>
                    </a:lnTo>
                    <a:lnTo>
                      <a:pt x="529" y="118"/>
                    </a:lnTo>
                    <a:lnTo>
                      <a:pt x="391" y="28"/>
                    </a:lnTo>
                    <a:lnTo>
                      <a:pt x="336" y="28"/>
                    </a:lnTo>
                    <a:lnTo>
                      <a:pt x="301" y="113"/>
                    </a:lnTo>
                    <a:lnTo>
                      <a:pt x="285" y="80"/>
                    </a:lnTo>
                    <a:lnTo>
                      <a:pt x="302" y="27"/>
                    </a:lnTo>
                    <a:lnTo>
                      <a:pt x="253" y="27"/>
                    </a:lnTo>
                    <a:lnTo>
                      <a:pt x="269" y="81"/>
                    </a:lnTo>
                    <a:lnTo>
                      <a:pt x="253" y="113"/>
                    </a:lnTo>
                    <a:lnTo>
                      <a:pt x="213" y="28"/>
                    </a:lnTo>
                  </a:path>
                </a:pathLst>
              </a:custGeom>
              <a:solidFill>
                <a:srgbClr val="FF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CH" sz="1200"/>
              </a:p>
            </p:txBody>
          </p:sp>
          <p:sp>
            <p:nvSpPr>
              <p:cNvPr id="6214" name="Arc 493"/>
              <p:cNvSpPr>
                <a:spLocks noChangeAspect="1"/>
              </p:cNvSpPr>
              <p:nvPr/>
            </p:nvSpPr>
            <p:spPr bwMode="auto">
              <a:xfrm>
                <a:off x="1621" y="2096"/>
                <a:ext cx="99" cy="85"/>
              </a:xfrm>
              <a:custGeom>
                <a:avLst/>
                <a:gdLst>
                  <a:gd name="T0" fmla="*/ 0 w 35922"/>
                  <a:gd name="T1" fmla="*/ 0 h 36628"/>
                  <a:gd name="T2" fmla="*/ 0 w 35922"/>
                  <a:gd name="T3" fmla="*/ 0 h 36628"/>
                  <a:gd name="T4" fmla="*/ 0 w 35922"/>
                  <a:gd name="T5" fmla="*/ 0 h 36628"/>
                  <a:gd name="T6" fmla="*/ 0 60000 65536"/>
                  <a:gd name="T7" fmla="*/ 0 60000 65536"/>
                  <a:gd name="T8" fmla="*/ 0 60000 65536"/>
                </a:gdLst>
                <a:ahLst/>
                <a:cxnLst>
                  <a:cxn ang="T6">
                    <a:pos x="T0" y="T1"/>
                  </a:cxn>
                  <a:cxn ang="T7">
                    <a:pos x="T2" y="T3"/>
                  </a:cxn>
                  <a:cxn ang="T8">
                    <a:pos x="T4" y="T5"/>
                  </a:cxn>
                </a:cxnLst>
                <a:rect l="0" t="0" r="r" b="b"/>
                <a:pathLst>
                  <a:path w="35922" h="36628" fill="none" extrusionOk="0">
                    <a:moveTo>
                      <a:pt x="6084" y="36628"/>
                    </a:moveTo>
                    <a:cubicBezTo>
                      <a:pt x="2182" y="32598"/>
                      <a:pt x="0" y="27209"/>
                      <a:pt x="0" y="21600"/>
                    </a:cubicBezTo>
                    <a:cubicBezTo>
                      <a:pt x="0" y="9670"/>
                      <a:pt x="9670" y="0"/>
                      <a:pt x="21600" y="0"/>
                    </a:cubicBezTo>
                    <a:cubicBezTo>
                      <a:pt x="26877" y="-1"/>
                      <a:pt x="31971" y="1931"/>
                      <a:pt x="35922" y="5430"/>
                    </a:cubicBezTo>
                  </a:path>
                  <a:path w="35922" h="36628" stroke="0" extrusionOk="0">
                    <a:moveTo>
                      <a:pt x="6084" y="36628"/>
                    </a:moveTo>
                    <a:cubicBezTo>
                      <a:pt x="2182" y="32598"/>
                      <a:pt x="0" y="27209"/>
                      <a:pt x="0" y="21600"/>
                    </a:cubicBezTo>
                    <a:cubicBezTo>
                      <a:pt x="0" y="9670"/>
                      <a:pt x="9670" y="0"/>
                      <a:pt x="21600" y="0"/>
                    </a:cubicBezTo>
                    <a:cubicBezTo>
                      <a:pt x="26877" y="-1"/>
                      <a:pt x="31971" y="1931"/>
                      <a:pt x="35922" y="5430"/>
                    </a:cubicBezTo>
                    <a:lnTo>
                      <a:pt x="21600" y="21600"/>
                    </a:lnTo>
                    <a:lnTo>
                      <a:pt x="6084" y="36628"/>
                    </a:lnTo>
                    <a:close/>
                  </a:path>
                </a:pathLst>
              </a:custGeom>
              <a:solidFill>
                <a:srgbClr val="FF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15" name="Oval 494"/>
              <p:cNvSpPr>
                <a:spLocks noChangeAspect="1" noChangeArrowheads="1"/>
              </p:cNvSpPr>
              <p:nvPr/>
            </p:nvSpPr>
            <p:spPr bwMode="auto">
              <a:xfrm>
                <a:off x="1494" y="2299"/>
                <a:ext cx="82" cy="106"/>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16" name="Oval 495"/>
              <p:cNvSpPr>
                <a:spLocks noChangeAspect="1" noChangeArrowheads="1"/>
              </p:cNvSpPr>
              <p:nvPr/>
            </p:nvSpPr>
            <p:spPr bwMode="auto">
              <a:xfrm>
                <a:off x="1997" y="2292"/>
                <a:ext cx="92" cy="84"/>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sp>
          <p:nvSpPr>
            <p:cNvPr id="6211" name="Rectangle 496"/>
            <p:cNvSpPr>
              <a:spLocks noChangeArrowheads="1"/>
            </p:cNvSpPr>
            <p:nvPr/>
          </p:nvSpPr>
          <p:spPr bwMode="auto">
            <a:xfrm>
              <a:off x="1079" y="2781"/>
              <a:ext cx="569"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800" b="1" dirty="0">
                  <a:solidFill>
                    <a:srgbClr val="FF0000"/>
                  </a:solidFill>
                  <a:latin typeface="Arial" charset="0"/>
                  <a:ea typeface="MS PGothic" pitchFamily="34" charset="-128"/>
                  <a:cs typeface="Times New Roman" pitchFamily="18" charset="0"/>
                  <a:sym typeface="Webdings" pitchFamily="18" charset="2"/>
                </a:rPr>
                <a:t></a:t>
              </a:r>
              <a:r>
                <a:rPr lang="it-IT" sz="2800" b="1" dirty="0">
                  <a:solidFill>
                    <a:srgbClr val="CC9900"/>
                  </a:solidFill>
                  <a:latin typeface="Arial" charset="0"/>
                  <a:ea typeface="MS PGothic" pitchFamily="34" charset="-128"/>
                  <a:cs typeface="Times New Roman" pitchFamily="18" charset="0"/>
                  <a:sym typeface="Webdings" pitchFamily="18" charset="2"/>
                </a:rPr>
                <a:t></a:t>
              </a:r>
              <a:endParaRPr lang="it-CH" sz="2800" b="1" dirty="0">
                <a:solidFill>
                  <a:srgbClr val="008000"/>
                </a:solidFill>
                <a:latin typeface="Arial" charset="0"/>
                <a:ea typeface="MS PGothic" pitchFamily="34" charset="-128"/>
                <a:cs typeface="Times New Roman" pitchFamily="18" charset="0"/>
                <a:sym typeface="Webdings" pitchFamily="18" charset="2"/>
              </a:endParaRPr>
            </a:p>
          </p:txBody>
        </p:sp>
      </p:grpSp>
      <p:grpSp>
        <p:nvGrpSpPr>
          <p:cNvPr id="112113" name="Group 497"/>
          <p:cNvGrpSpPr>
            <a:grpSpLocks/>
          </p:cNvGrpSpPr>
          <p:nvPr/>
        </p:nvGrpSpPr>
        <p:grpSpPr bwMode="auto">
          <a:xfrm>
            <a:off x="2726923" y="4880576"/>
            <a:ext cx="2963863" cy="1401763"/>
            <a:chOff x="1879" y="3320"/>
            <a:chExt cx="1867" cy="883"/>
          </a:xfrm>
        </p:grpSpPr>
        <p:grpSp>
          <p:nvGrpSpPr>
            <p:cNvPr id="6153" name="Group 498"/>
            <p:cNvGrpSpPr>
              <a:grpSpLocks noChangeAspect="1"/>
            </p:cNvGrpSpPr>
            <p:nvPr/>
          </p:nvGrpSpPr>
          <p:grpSpPr bwMode="auto">
            <a:xfrm>
              <a:off x="1879" y="3627"/>
              <a:ext cx="394" cy="486"/>
              <a:chOff x="1494" y="1847"/>
              <a:chExt cx="734" cy="934"/>
            </a:xfrm>
          </p:grpSpPr>
          <p:sp>
            <p:nvSpPr>
              <p:cNvPr id="6198" name="Oval 499"/>
              <p:cNvSpPr>
                <a:spLocks noChangeAspect="1" noChangeArrowheads="1"/>
              </p:cNvSpPr>
              <p:nvPr/>
            </p:nvSpPr>
            <p:spPr bwMode="auto">
              <a:xfrm>
                <a:off x="1683" y="1847"/>
                <a:ext cx="207" cy="22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199" name="Freeform 500"/>
              <p:cNvSpPr>
                <a:spLocks noChangeAspect="1"/>
              </p:cNvSpPr>
              <p:nvPr/>
            </p:nvSpPr>
            <p:spPr bwMode="auto">
              <a:xfrm>
                <a:off x="1506" y="2067"/>
                <a:ext cx="722" cy="714"/>
              </a:xfrm>
              <a:custGeom>
                <a:avLst/>
                <a:gdLst>
                  <a:gd name="T0" fmla="*/ 213 w 722"/>
                  <a:gd name="T1" fmla="*/ 28 h 714"/>
                  <a:gd name="T2" fmla="*/ 171 w 722"/>
                  <a:gd name="T3" fmla="*/ 28 h 714"/>
                  <a:gd name="T4" fmla="*/ 116 w 722"/>
                  <a:gd name="T5" fmla="*/ 64 h 714"/>
                  <a:gd name="T6" fmla="*/ 0 w 722"/>
                  <a:gd name="T7" fmla="*/ 246 h 714"/>
                  <a:gd name="T8" fmla="*/ 5 w 722"/>
                  <a:gd name="T9" fmla="*/ 330 h 714"/>
                  <a:gd name="T10" fmla="*/ 84 w 722"/>
                  <a:gd name="T11" fmla="*/ 394 h 714"/>
                  <a:gd name="T12" fmla="*/ 149 w 722"/>
                  <a:gd name="T13" fmla="*/ 442 h 714"/>
                  <a:gd name="T14" fmla="*/ 228 w 722"/>
                  <a:gd name="T15" fmla="*/ 334 h 714"/>
                  <a:gd name="T16" fmla="*/ 195 w 722"/>
                  <a:gd name="T17" fmla="*/ 307 h 714"/>
                  <a:gd name="T18" fmla="*/ 172 w 722"/>
                  <a:gd name="T19" fmla="*/ 281 h 714"/>
                  <a:gd name="T20" fmla="*/ 225 w 722"/>
                  <a:gd name="T21" fmla="*/ 190 h 714"/>
                  <a:gd name="T22" fmla="*/ 380 w 722"/>
                  <a:gd name="T23" fmla="*/ 306 h 714"/>
                  <a:gd name="T24" fmla="*/ 229 w 722"/>
                  <a:gd name="T25" fmla="*/ 533 h 714"/>
                  <a:gd name="T26" fmla="*/ 81 w 722"/>
                  <a:gd name="T27" fmla="*/ 416 h 714"/>
                  <a:gd name="T28" fmla="*/ 81 w 722"/>
                  <a:gd name="T29" fmla="*/ 557 h 714"/>
                  <a:gd name="T30" fmla="*/ 103 w 722"/>
                  <a:gd name="T31" fmla="*/ 557 h 714"/>
                  <a:gd name="T32" fmla="*/ 103 w 722"/>
                  <a:gd name="T33" fmla="*/ 713 h 714"/>
                  <a:gd name="T34" fmla="*/ 447 w 722"/>
                  <a:gd name="T35" fmla="*/ 713 h 714"/>
                  <a:gd name="T36" fmla="*/ 447 w 722"/>
                  <a:gd name="T37" fmla="*/ 559 h 714"/>
                  <a:gd name="T38" fmla="*/ 473 w 722"/>
                  <a:gd name="T39" fmla="*/ 559 h 714"/>
                  <a:gd name="T40" fmla="*/ 473 w 722"/>
                  <a:gd name="T41" fmla="*/ 270 h 714"/>
                  <a:gd name="T42" fmla="*/ 504 w 722"/>
                  <a:gd name="T43" fmla="*/ 296 h 714"/>
                  <a:gd name="T44" fmla="*/ 570 w 722"/>
                  <a:gd name="T45" fmla="*/ 296 h 714"/>
                  <a:gd name="T46" fmla="*/ 577 w 722"/>
                  <a:gd name="T47" fmla="*/ 285 h 714"/>
                  <a:gd name="T48" fmla="*/ 627 w 722"/>
                  <a:gd name="T49" fmla="*/ 209 h 714"/>
                  <a:gd name="T50" fmla="*/ 721 w 722"/>
                  <a:gd name="T51" fmla="*/ 78 h 714"/>
                  <a:gd name="T52" fmla="*/ 614 w 722"/>
                  <a:gd name="T53" fmla="*/ 0 h 714"/>
                  <a:gd name="T54" fmla="*/ 546 w 722"/>
                  <a:gd name="T55" fmla="*/ 97 h 714"/>
                  <a:gd name="T56" fmla="*/ 529 w 722"/>
                  <a:gd name="T57" fmla="*/ 118 h 714"/>
                  <a:gd name="T58" fmla="*/ 391 w 722"/>
                  <a:gd name="T59" fmla="*/ 28 h 714"/>
                  <a:gd name="T60" fmla="*/ 336 w 722"/>
                  <a:gd name="T61" fmla="*/ 28 h 714"/>
                  <a:gd name="T62" fmla="*/ 301 w 722"/>
                  <a:gd name="T63" fmla="*/ 113 h 714"/>
                  <a:gd name="T64" fmla="*/ 285 w 722"/>
                  <a:gd name="T65" fmla="*/ 80 h 714"/>
                  <a:gd name="T66" fmla="*/ 302 w 722"/>
                  <a:gd name="T67" fmla="*/ 27 h 714"/>
                  <a:gd name="T68" fmla="*/ 253 w 722"/>
                  <a:gd name="T69" fmla="*/ 27 h 714"/>
                  <a:gd name="T70" fmla="*/ 269 w 722"/>
                  <a:gd name="T71" fmla="*/ 81 h 714"/>
                  <a:gd name="T72" fmla="*/ 253 w 722"/>
                  <a:gd name="T73" fmla="*/ 113 h 714"/>
                  <a:gd name="T74" fmla="*/ 213 w 722"/>
                  <a:gd name="T75" fmla="*/ 28 h 7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22" h="714">
                    <a:moveTo>
                      <a:pt x="213" y="28"/>
                    </a:moveTo>
                    <a:lnTo>
                      <a:pt x="171" y="28"/>
                    </a:lnTo>
                    <a:lnTo>
                      <a:pt x="116" y="64"/>
                    </a:lnTo>
                    <a:lnTo>
                      <a:pt x="0" y="246"/>
                    </a:lnTo>
                    <a:lnTo>
                      <a:pt x="5" y="330"/>
                    </a:lnTo>
                    <a:lnTo>
                      <a:pt x="84" y="394"/>
                    </a:lnTo>
                    <a:lnTo>
                      <a:pt x="149" y="442"/>
                    </a:lnTo>
                    <a:lnTo>
                      <a:pt x="228" y="334"/>
                    </a:lnTo>
                    <a:lnTo>
                      <a:pt x="195" y="307"/>
                    </a:lnTo>
                    <a:lnTo>
                      <a:pt x="172" y="281"/>
                    </a:lnTo>
                    <a:lnTo>
                      <a:pt x="225" y="190"/>
                    </a:lnTo>
                    <a:lnTo>
                      <a:pt x="380" y="306"/>
                    </a:lnTo>
                    <a:lnTo>
                      <a:pt x="229" y="533"/>
                    </a:lnTo>
                    <a:lnTo>
                      <a:pt x="81" y="416"/>
                    </a:lnTo>
                    <a:lnTo>
                      <a:pt x="81" y="557"/>
                    </a:lnTo>
                    <a:lnTo>
                      <a:pt x="103" y="557"/>
                    </a:lnTo>
                    <a:lnTo>
                      <a:pt x="103" y="713"/>
                    </a:lnTo>
                    <a:lnTo>
                      <a:pt x="447" y="713"/>
                    </a:lnTo>
                    <a:lnTo>
                      <a:pt x="447" y="559"/>
                    </a:lnTo>
                    <a:lnTo>
                      <a:pt x="473" y="559"/>
                    </a:lnTo>
                    <a:lnTo>
                      <a:pt x="473" y="270"/>
                    </a:lnTo>
                    <a:lnTo>
                      <a:pt x="504" y="296"/>
                    </a:lnTo>
                    <a:lnTo>
                      <a:pt x="570" y="296"/>
                    </a:lnTo>
                    <a:lnTo>
                      <a:pt x="577" y="285"/>
                    </a:lnTo>
                    <a:lnTo>
                      <a:pt x="627" y="209"/>
                    </a:lnTo>
                    <a:lnTo>
                      <a:pt x="721" y="78"/>
                    </a:lnTo>
                    <a:lnTo>
                      <a:pt x="614" y="0"/>
                    </a:lnTo>
                    <a:lnTo>
                      <a:pt x="546" y="97"/>
                    </a:lnTo>
                    <a:lnTo>
                      <a:pt x="529" y="118"/>
                    </a:lnTo>
                    <a:lnTo>
                      <a:pt x="391" y="28"/>
                    </a:lnTo>
                    <a:lnTo>
                      <a:pt x="336" y="28"/>
                    </a:lnTo>
                    <a:lnTo>
                      <a:pt x="301" y="113"/>
                    </a:lnTo>
                    <a:lnTo>
                      <a:pt x="285" y="80"/>
                    </a:lnTo>
                    <a:lnTo>
                      <a:pt x="302" y="27"/>
                    </a:lnTo>
                    <a:lnTo>
                      <a:pt x="253" y="27"/>
                    </a:lnTo>
                    <a:lnTo>
                      <a:pt x="269" y="81"/>
                    </a:lnTo>
                    <a:lnTo>
                      <a:pt x="253" y="113"/>
                    </a:lnTo>
                    <a:lnTo>
                      <a:pt x="213" y="28"/>
                    </a:lnTo>
                  </a:path>
                </a:pathLst>
              </a:custGeom>
              <a:solidFill>
                <a:srgbClr val="FF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CH" sz="1200"/>
              </a:p>
            </p:txBody>
          </p:sp>
          <p:sp>
            <p:nvSpPr>
              <p:cNvPr id="6200" name="Arc 501"/>
              <p:cNvSpPr>
                <a:spLocks noChangeAspect="1"/>
              </p:cNvSpPr>
              <p:nvPr/>
            </p:nvSpPr>
            <p:spPr bwMode="auto">
              <a:xfrm>
                <a:off x="1621" y="2096"/>
                <a:ext cx="99" cy="85"/>
              </a:xfrm>
              <a:custGeom>
                <a:avLst/>
                <a:gdLst>
                  <a:gd name="T0" fmla="*/ 0 w 35922"/>
                  <a:gd name="T1" fmla="*/ 0 h 36628"/>
                  <a:gd name="T2" fmla="*/ 0 w 35922"/>
                  <a:gd name="T3" fmla="*/ 0 h 36628"/>
                  <a:gd name="T4" fmla="*/ 0 w 35922"/>
                  <a:gd name="T5" fmla="*/ 0 h 36628"/>
                  <a:gd name="T6" fmla="*/ 0 60000 65536"/>
                  <a:gd name="T7" fmla="*/ 0 60000 65536"/>
                  <a:gd name="T8" fmla="*/ 0 60000 65536"/>
                </a:gdLst>
                <a:ahLst/>
                <a:cxnLst>
                  <a:cxn ang="T6">
                    <a:pos x="T0" y="T1"/>
                  </a:cxn>
                  <a:cxn ang="T7">
                    <a:pos x="T2" y="T3"/>
                  </a:cxn>
                  <a:cxn ang="T8">
                    <a:pos x="T4" y="T5"/>
                  </a:cxn>
                </a:cxnLst>
                <a:rect l="0" t="0" r="r" b="b"/>
                <a:pathLst>
                  <a:path w="35922" h="36628" fill="none" extrusionOk="0">
                    <a:moveTo>
                      <a:pt x="6084" y="36628"/>
                    </a:moveTo>
                    <a:cubicBezTo>
                      <a:pt x="2182" y="32598"/>
                      <a:pt x="0" y="27209"/>
                      <a:pt x="0" y="21600"/>
                    </a:cubicBezTo>
                    <a:cubicBezTo>
                      <a:pt x="0" y="9670"/>
                      <a:pt x="9670" y="0"/>
                      <a:pt x="21600" y="0"/>
                    </a:cubicBezTo>
                    <a:cubicBezTo>
                      <a:pt x="26877" y="-1"/>
                      <a:pt x="31971" y="1931"/>
                      <a:pt x="35922" y="5430"/>
                    </a:cubicBezTo>
                  </a:path>
                  <a:path w="35922" h="36628" stroke="0" extrusionOk="0">
                    <a:moveTo>
                      <a:pt x="6084" y="36628"/>
                    </a:moveTo>
                    <a:cubicBezTo>
                      <a:pt x="2182" y="32598"/>
                      <a:pt x="0" y="27209"/>
                      <a:pt x="0" y="21600"/>
                    </a:cubicBezTo>
                    <a:cubicBezTo>
                      <a:pt x="0" y="9670"/>
                      <a:pt x="9670" y="0"/>
                      <a:pt x="21600" y="0"/>
                    </a:cubicBezTo>
                    <a:cubicBezTo>
                      <a:pt x="26877" y="-1"/>
                      <a:pt x="31971" y="1931"/>
                      <a:pt x="35922" y="5430"/>
                    </a:cubicBezTo>
                    <a:lnTo>
                      <a:pt x="21600" y="21600"/>
                    </a:lnTo>
                    <a:lnTo>
                      <a:pt x="6084" y="36628"/>
                    </a:lnTo>
                    <a:close/>
                  </a:path>
                </a:pathLst>
              </a:custGeom>
              <a:solidFill>
                <a:srgbClr val="FF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01" name="Oval 502"/>
              <p:cNvSpPr>
                <a:spLocks noChangeAspect="1" noChangeArrowheads="1"/>
              </p:cNvSpPr>
              <p:nvPr/>
            </p:nvSpPr>
            <p:spPr bwMode="auto">
              <a:xfrm>
                <a:off x="1494" y="2299"/>
                <a:ext cx="82" cy="106"/>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202" name="Oval 503"/>
              <p:cNvSpPr>
                <a:spLocks noChangeAspect="1" noChangeArrowheads="1"/>
              </p:cNvSpPr>
              <p:nvPr/>
            </p:nvSpPr>
            <p:spPr bwMode="auto">
              <a:xfrm>
                <a:off x="1997" y="2292"/>
                <a:ext cx="92" cy="84"/>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grpSp>
          <p:nvGrpSpPr>
            <p:cNvPr id="6154" name="Group 504"/>
            <p:cNvGrpSpPr>
              <a:grpSpLocks noChangeAspect="1"/>
            </p:cNvGrpSpPr>
            <p:nvPr/>
          </p:nvGrpSpPr>
          <p:grpSpPr bwMode="auto">
            <a:xfrm>
              <a:off x="2215" y="3931"/>
              <a:ext cx="145" cy="272"/>
              <a:chOff x="2462" y="2302"/>
              <a:chExt cx="336" cy="654"/>
            </a:xfrm>
          </p:grpSpPr>
          <p:sp>
            <p:nvSpPr>
              <p:cNvPr id="6192" name="Oval 505"/>
              <p:cNvSpPr>
                <a:spLocks noChangeAspect="1" noChangeArrowheads="1"/>
              </p:cNvSpPr>
              <p:nvPr/>
            </p:nvSpPr>
            <p:spPr bwMode="auto">
              <a:xfrm>
                <a:off x="2527" y="2302"/>
                <a:ext cx="207" cy="227"/>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nvGrpSpPr>
              <p:cNvPr id="6193" name="Group 506"/>
              <p:cNvGrpSpPr>
                <a:grpSpLocks noChangeAspect="1"/>
              </p:cNvGrpSpPr>
              <p:nvPr/>
            </p:nvGrpSpPr>
            <p:grpSpPr bwMode="auto">
              <a:xfrm>
                <a:off x="2462" y="2550"/>
                <a:ext cx="336" cy="406"/>
                <a:chOff x="2462" y="2550"/>
                <a:chExt cx="336" cy="406"/>
              </a:xfrm>
            </p:grpSpPr>
            <p:sp>
              <p:nvSpPr>
                <p:cNvPr id="6194" name="Rectangle 507"/>
                <p:cNvSpPr>
                  <a:spLocks noChangeAspect="1" noChangeArrowheads="1"/>
                </p:cNvSpPr>
                <p:nvPr/>
              </p:nvSpPr>
              <p:spPr bwMode="auto">
                <a:xfrm>
                  <a:off x="2515" y="2550"/>
                  <a:ext cx="224" cy="118"/>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195" name="Rectangle 508"/>
                <p:cNvSpPr>
                  <a:spLocks noChangeAspect="1" noChangeArrowheads="1"/>
                </p:cNvSpPr>
                <p:nvPr/>
              </p:nvSpPr>
              <p:spPr bwMode="auto">
                <a:xfrm>
                  <a:off x="2462" y="2626"/>
                  <a:ext cx="336" cy="330"/>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196" name="Oval 509"/>
                <p:cNvSpPr>
                  <a:spLocks noChangeAspect="1" noChangeArrowheads="1"/>
                </p:cNvSpPr>
                <p:nvPr/>
              </p:nvSpPr>
              <p:spPr bwMode="auto">
                <a:xfrm>
                  <a:off x="2462" y="2550"/>
                  <a:ext cx="118" cy="153"/>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197" name="Oval 510"/>
                <p:cNvSpPr>
                  <a:spLocks noChangeAspect="1" noChangeArrowheads="1"/>
                </p:cNvSpPr>
                <p:nvPr/>
              </p:nvSpPr>
              <p:spPr bwMode="auto">
                <a:xfrm>
                  <a:off x="2672" y="2550"/>
                  <a:ext cx="124" cy="146"/>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grpSp>
        <p:grpSp>
          <p:nvGrpSpPr>
            <p:cNvPr id="6155" name="Group 511"/>
            <p:cNvGrpSpPr>
              <a:grpSpLocks noChangeAspect="1"/>
            </p:cNvGrpSpPr>
            <p:nvPr/>
          </p:nvGrpSpPr>
          <p:grpSpPr bwMode="auto">
            <a:xfrm>
              <a:off x="2623" y="3931"/>
              <a:ext cx="145" cy="272"/>
              <a:chOff x="1637" y="2587"/>
              <a:chExt cx="337" cy="654"/>
            </a:xfrm>
          </p:grpSpPr>
          <p:grpSp>
            <p:nvGrpSpPr>
              <p:cNvPr id="6186" name="Group 512"/>
              <p:cNvGrpSpPr>
                <a:grpSpLocks noChangeAspect="1"/>
              </p:cNvGrpSpPr>
              <p:nvPr/>
            </p:nvGrpSpPr>
            <p:grpSpPr bwMode="auto">
              <a:xfrm>
                <a:off x="1637" y="2836"/>
                <a:ext cx="337" cy="405"/>
                <a:chOff x="1637" y="2836"/>
                <a:chExt cx="337" cy="405"/>
              </a:xfrm>
            </p:grpSpPr>
            <p:sp>
              <p:nvSpPr>
                <p:cNvPr id="6188" name="Rectangle 513"/>
                <p:cNvSpPr>
                  <a:spLocks noChangeAspect="1" noChangeArrowheads="1"/>
                </p:cNvSpPr>
                <p:nvPr/>
              </p:nvSpPr>
              <p:spPr bwMode="auto">
                <a:xfrm>
                  <a:off x="1692" y="2836"/>
                  <a:ext cx="223" cy="117"/>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189" name="Rectangle 514"/>
                <p:cNvSpPr>
                  <a:spLocks noChangeAspect="1" noChangeArrowheads="1"/>
                </p:cNvSpPr>
                <p:nvPr/>
              </p:nvSpPr>
              <p:spPr bwMode="auto">
                <a:xfrm>
                  <a:off x="1637" y="2911"/>
                  <a:ext cx="337" cy="33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190" name="Oval 515"/>
                <p:cNvSpPr>
                  <a:spLocks noChangeAspect="1" noChangeArrowheads="1"/>
                </p:cNvSpPr>
                <p:nvPr/>
              </p:nvSpPr>
              <p:spPr bwMode="auto">
                <a:xfrm>
                  <a:off x="1637" y="2836"/>
                  <a:ext cx="120" cy="152"/>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191" name="Oval 516"/>
                <p:cNvSpPr>
                  <a:spLocks noChangeAspect="1" noChangeArrowheads="1"/>
                </p:cNvSpPr>
                <p:nvPr/>
              </p:nvSpPr>
              <p:spPr bwMode="auto">
                <a:xfrm>
                  <a:off x="1849" y="2836"/>
                  <a:ext cx="123" cy="146"/>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sp>
            <p:nvSpPr>
              <p:cNvPr id="6187" name="Oval 517"/>
              <p:cNvSpPr>
                <a:spLocks noChangeAspect="1" noChangeArrowheads="1"/>
              </p:cNvSpPr>
              <p:nvPr/>
            </p:nvSpPr>
            <p:spPr bwMode="auto">
              <a:xfrm>
                <a:off x="1703" y="2587"/>
                <a:ext cx="207" cy="227"/>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grpSp>
          <p:nvGrpSpPr>
            <p:cNvPr id="6156" name="Group 518"/>
            <p:cNvGrpSpPr>
              <a:grpSpLocks noChangeAspect="1"/>
            </p:cNvGrpSpPr>
            <p:nvPr/>
          </p:nvGrpSpPr>
          <p:grpSpPr bwMode="auto">
            <a:xfrm>
              <a:off x="3031" y="3931"/>
              <a:ext cx="145" cy="272"/>
              <a:chOff x="1838" y="2415"/>
              <a:chExt cx="335" cy="654"/>
            </a:xfrm>
          </p:grpSpPr>
          <p:sp>
            <p:nvSpPr>
              <p:cNvPr id="6180" name="Oval 519"/>
              <p:cNvSpPr>
                <a:spLocks noChangeAspect="1" noChangeArrowheads="1"/>
              </p:cNvSpPr>
              <p:nvPr/>
            </p:nvSpPr>
            <p:spPr bwMode="auto">
              <a:xfrm>
                <a:off x="1904" y="2415"/>
                <a:ext cx="206" cy="227"/>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nvGrpSpPr>
              <p:cNvPr id="6181" name="Group 520"/>
              <p:cNvGrpSpPr>
                <a:grpSpLocks noChangeAspect="1"/>
              </p:cNvGrpSpPr>
              <p:nvPr/>
            </p:nvGrpSpPr>
            <p:grpSpPr bwMode="auto">
              <a:xfrm>
                <a:off x="1838" y="2664"/>
                <a:ext cx="335" cy="405"/>
                <a:chOff x="1838" y="2664"/>
                <a:chExt cx="335" cy="405"/>
              </a:xfrm>
            </p:grpSpPr>
            <p:sp>
              <p:nvSpPr>
                <p:cNvPr id="6182" name="Rectangle 521"/>
                <p:cNvSpPr>
                  <a:spLocks noChangeAspect="1" noChangeArrowheads="1"/>
                </p:cNvSpPr>
                <p:nvPr/>
              </p:nvSpPr>
              <p:spPr bwMode="auto">
                <a:xfrm>
                  <a:off x="1892" y="2664"/>
                  <a:ext cx="223" cy="117"/>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183" name="Rectangle 522"/>
                <p:cNvSpPr>
                  <a:spLocks noChangeAspect="1" noChangeArrowheads="1"/>
                </p:cNvSpPr>
                <p:nvPr/>
              </p:nvSpPr>
              <p:spPr bwMode="auto">
                <a:xfrm>
                  <a:off x="1838" y="2740"/>
                  <a:ext cx="335" cy="329"/>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184" name="Oval 523"/>
                <p:cNvSpPr>
                  <a:spLocks noChangeAspect="1" noChangeArrowheads="1"/>
                </p:cNvSpPr>
                <p:nvPr/>
              </p:nvSpPr>
              <p:spPr bwMode="auto">
                <a:xfrm>
                  <a:off x="1838" y="2664"/>
                  <a:ext cx="118" cy="153"/>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185" name="Oval 524"/>
                <p:cNvSpPr>
                  <a:spLocks noChangeAspect="1" noChangeArrowheads="1"/>
                </p:cNvSpPr>
                <p:nvPr/>
              </p:nvSpPr>
              <p:spPr bwMode="auto">
                <a:xfrm>
                  <a:off x="2048" y="2664"/>
                  <a:ext cx="123" cy="146"/>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grpSp>
        <p:grpSp>
          <p:nvGrpSpPr>
            <p:cNvPr id="6157" name="Group 525"/>
            <p:cNvGrpSpPr>
              <a:grpSpLocks noChangeAspect="1"/>
            </p:cNvGrpSpPr>
            <p:nvPr/>
          </p:nvGrpSpPr>
          <p:grpSpPr bwMode="auto">
            <a:xfrm>
              <a:off x="3223" y="3931"/>
              <a:ext cx="145" cy="272"/>
              <a:chOff x="2099" y="2302"/>
              <a:chExt cx="336" cy="654"/>
            </a:xfrm>
          </p:grpSpPr>
          <p:grpSp>
            <p:nvGrpSpPr>
              <p:cNvPr id="6174" name="Group 526"/>
              <p:cNvGrpSpPr>
                <a:grpSpLocks noChangeAspect="1"/>
              </p:cNvGrpSpPr>
              <p:nvPr/>
            </p:nvGrpSpPr>
            <p:grpSpPr bwMode="auto">
              <a:xfrm>
                <a:off x="2099" y="2550"/>
                <a:ext cx="336" cy="406"/>
                <a:chOff x="2099" y="2550"/>
                <a:chExt cx="336" cy="406"/>
              </a:xfrm>
            </p:grpSpPr>
            <p:sp>
              <p:nvSpPr>
                <p:cNvPr id="6176" name="Rectangle 527"/>
                <p:cNvSpPr>
                  <a:spLocks noChangeAspect="1" noChangeArrowheads="1"/>
                </p:cNvSpPr>
                <p:nvPr/>
              </p:nvSpPr>
              <p:spPr bwMode="auto">
                <a:xfrm>
                  <a:off x="2155" y="2550"/>
                  <a:ext cx="221" cy="118"/>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177" name="Rectangle 528"/>
                <p:cNvSpPr>
                  <a:spLocks noChangeAspect="1" noChangeArrowheads="1"/>
                </p:cNvSpPr>
                <p:nvPr/>
              </p:nvSpPr>
              <p:spPr bwMode="auto">
                <a:xfrm>
                  <a:off x="2099" y="2626"/>
                  <a:ext cx="336" cy="330"/>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178" name="Oval 529"/>
                <p:cNvSpPr>
                  <a:spLocks noChangeAspect="1" noChangeArrowheads="1"/>
                </p:cNvSpPr>
                <p:nvPr/>
              </p:nvSpPr>
              <p:spPr bwMode="auto">
                <a:xfrm>
                  <a:off x="2099" y="2550"/>
                  <a:ext cx="119" cy="153"/>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179" name="Oval 530"/>
                <p:cNvSpPr>
                  <a:spLocks noChangeAspect="1" noChangeArrowheads="1"/>
                </p:cNvSpPr>
                <p:nvPr/>
              </p:nvSpPr>
              <p:spPr bwMode="auto">
                <a:xfrm>
                  <a:off x="2310" y="2550"/>
                  <a:ext cx="124" cy="146"/>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sp>
            <p:nvSpPr>
              <p:cNvPr id="6175" name="Oval 531"/>
              <p:cNvSpPr>
                <a:spLocks noChangeAspect="1" noChangeArrowheads="1"/>
              </p:cNvSpPr>
              <p:nvPr/>
            </p:nvSpPr>
            <p:spPr bwMode="auto">
              <a:xfrm>
                <a:off x="2165" y="2302"/>
                <a:ext cx="208" cy="227"/>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grpSp>
          <p:nvGrpSpPr>
            <p:cNvPr id="6158" name="Group 532"/>
            <p:cNvGrpSpPr>
              <a:grpSpLocks noChangeAspect="1"/>
            </p:cNvGrpSpPr>
            <p:nvPr/>
          </p:nvGrpSpPr>
          <p:grpSpPr bwMode="auto">
            <a:xfrm>
              <a:off x="2418" y="3931"/>
              <a:ext cx="145" cy="272"/>
              <a:chOff x="2173" y="2482"/>
              <a:chExt cx="336" cy="654"/>
            </a:xfrm>
          </p:grpSpPr>
          <p:sp>
            <p:nvSpPr>
              <p:cNvPr id="6168" name="Oval 533"/>
              <p:cNvSpPr>
                <a:spLocks noChangeAspect="1" noChangeArrowheads="1"/>
              </p:cNvSpPr>
              <p:nvPr/>
            </p:nvSpPr>
            <p:spPr bwMode="auto">
              <a:xfrm>
                <a:off x="2240" y="2482"/>
                <a:ext cx="205" cy="225"/>
              </a:xfrm>
              <a:prstGeom prst="ellipse">
                <a:avLst/>
              </a:prstGeom>
              <a:solidFill>
                <a:srgbClr val="00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nvGrpSpPr>
              <p:cNvPr id="6169" name="Group 534"/>
              <p:cNvGrpSpPr>
                <a:grpSpLocks noChangeAspect="1"/>
              </p:cNvGrpSpPr>
              <p:nvPr/>
            </p:nvGrpSpPr>
            <p:grpSpPr bwMode="auto">
              <a:xfrm>
                <a:off x="2173" y="2731"/>
                <a:ext cx="336" cy="405"/>
                <a:chOff x="2173" y="2731"/>
                <a:chExt cx="336" cy="405"/>
              </a:xfrm>
            </p:grpSpPr>
            <p:sp>
              <p:nvSpPr>
                <p:cNvPr id="6170" name="Rectangle 535"/>
                <p:cNvSpPr>
                  <a:spLocks noChangeAspect="1" noChangeArrowheads="1"/>
                </p:cNvSpPr>
                <p:nvPr/>
              </p:nvSpPr>
              <p:spPr bwMode="auto">
                <a:xfrm>
                  <a:off x="2228" y="2731"/>
                  <a:ext cx="223" cy="116"/>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171" name="Rectangle 536"/>
                <p:cNvSpPr>
                  <a:spLocks noChangeAspect="1" noChangeArrowheads="1"/>
                </p:cNvSpPr>
                <p:nvPr/>
              </p:nvSpPr>
              <p:spPr bwMode="auto">
                <a:xfrm>
                  <a:off x="2173" y="2805"/>
                  <a:ext cx="336" cy="331"/>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172" name="Oval 537"/>
                <p:cNvSpPr>
                  <a:spLocks noChangeAspect="1" noChangeArrowheads="1"/>
                </p:cNvSpPr>
                <p:nvPr/>
              </p:nvSpPr>
              <p:spPr bwMode="auto">
                <a:xfrm>
                  <a:off x="2173" y="2731"/>
                  <a:ext cx="120" cy="151"/>
                </a:xfrm>
                <a:prstGeom prst="ellipse">
                  <a:avLst/>
                </a:prstGeom>
                <a:solidFill>
                  <a:srgbClr val="00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173" name="Oval 538"/>
                <p:cNvSpPr>
                  <a:spLocks noChangeAspect="1" noChangeArrowheads="1"/>
                </p:cNvSpPr>
                <p:nvPr/>
              </p:nvSpPr>
              <p:spPr bwMode="auto">
                <a:xfrm>
                  <a:off x="2384" y="2731"/>
                  <a:ext cx="124" cy="145"/>
                </a:xfrm>
                <a:prstGeom prst="ellipse">
                  <a:avLst/>
                </a:prstGeom>
                <a:solidFill>
                  <a:srgbClr val="00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grpSp>
        <p:grpSp>
          <p:nvGrpSpPr>
            <p:cNvPr id="6159" name="Group 539"/>
            <p:cNvGrpSpPr>
              <a:grpSpLocks noChangeAspect="1"/>
            </p:cNvGrpSpPr>
            <p:nvPr/>
          </p:nvGrpSpPr>
          <p:grpSpPr bwMode="auto">
            <a:xfrm>
              <a:off x="2839" y="3931"/>
              <a:ext cx="145" cy="272"/>
              <a:chOff x="1445" y="2433"/>
              <a:chExt cx="337" cy="655"/>
            </a:xfrm>
          </p:grpSpPr>
          <p:grpSp>
            <p:nvGrpSpPr>
              <p:cNvPr id="6162" name="Group 540"/>
              <p:cNvGrpSpPr>
                <a:grpSpLocks noChangeAspect="1"/>
              </p:cNvGrpSpPr>
              <p:nvPr/>
            </p:nvGrpSpPr>
            <p:grpSpPr bwMode="auto">
              <a:xfrm>
                <a:off x="1445" y="2682"/>
                <a:ext cx="337" cy="406"/>
                <a:chOff x="1445" y="2682"/>
                <a:chExt cx="337" cy="406"/>
              </a:xfrm>
            </p:grpSpPr>
            <p:sp>
              <p:nvSpPr>
                <p:cNvPr id="6164" name="Rectangle 541"/>
                <p:cNvSpPr>
                  <a:spLocks noChangeAspect="1" noChangeArrowheads="1"/>
                </p:cNvSpPr>
                <p:nvPr/>
              </p:nvSpPr>
              <p:spPr bwMode="auto">
                <a:xfrm>
                  <a:off x="1502" y="2682"/>
                  <a:ext cx="222" cy="117"/>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165" name="Rectangle 542"/>
                <p:cNvSpPr>
                  <a:spLocks noChangeAspect="1" noChangeArrowheads="1"/>
                </p:cNvSpPr>
                <p:nvPr/>
              </p:nvSpPr>
              <p:spPr bwMode="auto">
                <a:xfrm>
                  <a:off x="1445" y="2757"/>
                  <a:ext cx="337" cy="331"/>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166" name="Oval 543"/>
                <p:cNvSpPr>
                  <a:spLocks noChangeAspect="1" noChangeArrowheads="1"/>
                </p:cNvSpPr>
                <p:nvPr/>
              </p:nvSpPr>
              <p:spPr bwMode="auto">
                <a:xfrm>
                  <a:off x="1445" y="2682"/>
                  <a:ext cx="121" cy="152"/>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sp>
              <p:nvSpPr>
                <p:cNvPr id="6167" name="Oval 544"/>
                <p:cNvSpPr>
                  <a:spLocks noChangeAspect="1" noChangeArrowheads="1"/>
                </p:cNvSpPr>
                <p:nvPr/>
              </p:nvSpPr>
              <p:spPr bwMode="auto">
                <a:xfrm>
                  <a:off x="1658" y="2682"/>
                  <a:ext cx="122" cy="146"/>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sp>
            <p:nvSpPr>
              <p:cNvPr id="6163" name="Oval 545"/>
              <p:cNvSpPr>
                <a:spLocks noChangeAspect="1" noChangeArrowheads="1"/>
              </p:cNvSpPr>
              <p:nvPr/>
            </p:nvSpPr>
            <p:spPr bwMode="auto">
              <a:xfrm>
                <a:off x="1511" y="2433"/>
                <a:ext cx="207" cy="227"/>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sz="1200"/>
              </a:p>
            </p:txBody>
          </p:sp>
        </p:grpSp>
        <p:sp>
          <p:nvSpPr>
            <p:cNvPr id="6160" name="Text Box 546"/>
            <p:cNvSpPr txBox="1">
              <a:spLocks noChangeArrowheads="1"/>
            </p:cNvSpPr>
            <p:nvPr/>
          </p:nvSpPr>
          <p:spPr bwMode="auto">
            <a:xfrm>
              <a:off x="1927" y="3339"/>
              <a:ext cx="158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1pPr>
              <a:lvl2pPr marL="742950" indent="-28575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2pPr>
              <a:lvl3pPr marL="1143000" indent="-22860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3pPr>
              <a:lvl4pPr marL="1600200" indent="-22860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4pPr>
              <a:lvl5pPr marL="2057400" indent="-22860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5pPr>
              <a:lvl6pPr marL="25146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6pPr>
              <a:lvl7pPr marL="29718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7pPr>
              <a:lvl8pPr marL="34290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8pPr>
              <a:lvl9pPr marL="38862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9pPr>
            </a:lstStyle>
            <a:p>
              <a:pPr eaLnBrk="1" hangingPunct="1"/>
              <a:r>
                <a:rPr lang="it-IT" sz="2000" b="0" u="sng">
                  <a:latin typeface="Arial" charset="0"/>
                  <a:ea typeface="MS PGothic" pitchFamily="34" charset="-128"/>
                </a:rPr>
                <a:t>3. Far imitare</a:t>
              </a:r>
            </a:p>
          </p:txBody>
        </p:sp>
        <p:sp>
          <p:nvSpPr>
            <p:cNvPr id="6161" name="Rectangle 547"/>
            <p:cNvSpPr>
              <a:spLocks noChangeArrowheads="1"/>
            </p:cNvSpPr>
            <p:nvPr/>
          </p:nvSpPr>
          <p:spPr bwMode="auto">
            <a:xfrm>
              <a:off x="2975" y="3320"/>
              <a:ext cx="771"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800" b="1" dirty="0">
                  <a:solidFill>
                    <a:srgbClr val="FF0000"/>
                  </a:solidFill>
                  <a:latin typeface="Arial" charset="0"/>
                  <a:ea typeface="MS PGothic" pitchFamily="34" charset="-128"/>
                  <a:cs typeface="Times New Roman" pitchFamily="18" charset="0"/>
                  <a:sym typeface="Webdings" pitchFamily="18" charset="2"/>
                </a:rPr>
                <a:t></a:t>
              </a:r>
              <a:r>
                <a:rPr lang="it-IT" sz="2800" b="1" dirty="0">
                  <a:solidFill>
                    <a:srgbClr val="CC9900"/>
                  </a:solidFill>
                  <a:ea typeface="MS PGothic" pitchFamily="34" charset="-128"/>
                  <a:cs typeface="Times New Roman" pitchFamily="18" charset="0"/>
                  <a:sym typeface="Webdings" pitchFamily="18" charset="2"/>
                </a:rPr>
                <a:t></a:t>
              </a:r>
              <a:r>
                <a:rPr lang="it-IT" sz="2800" b="1" dirty="0">
                  <a:solidFill>
                    <a:srgbClr val="3333FF"/>
                  </a:solidFill>
                  <a:latin typeface="Arial" charset="0"/>
                  <a:ea typeface="MS PGothic" pitchFamily="34" charset="-128"/>
                  <a:cs typeface="Times New Roman" pitchFamily="18" charset="0"/>
                  <a:sym typeface="Wingdings" pitchFamily="2" charset="2"/>
                </a:rPr>
                <a:t></a:t>
              </a:r>
              <a:endParaRPr lang="it-CH" sz="2800" b="1" dirty="0">
                <a:solidFill>
                  <a:srgbClr val="3333FF"/>
                </a:solidFill>
                <a:latin typeface="Arial" charset="0"/>
                <a:ea typeface="MS PGothic" pitchFamily="34" charset="-128"/>
                <a:cs typeface="Times New Roman" pitchFamily="18" charset="0"/>
                <a:sym typeface="Wingdings" pitchFamily="2" charset="2"/>
              </a:endParaRPr>
            </a:p>
          </p:txBody>
        </p:sp>
      </p:grpSp>
      <p:pic>
        <p:nvPicPr>
          <p:cNvPr id="18435"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76456" y="1556792"/>
            <a:ext cx="288032" cy="2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3934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190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206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21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195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2011"/>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8435"/>
                                        </p:tgtEl>
                                        <p:attrNameLst>
                                          <p:attrName>style.visibility</p:attrName>
                                        </p:attrNameLst>
                                      </p:cBhvr>
                                      <p:to>
                                        <p:strVal val="visible"/>
                                      </p:to>
                                    </p:set>
                                    <p:animEffect transition="in" filter="fade">
                                      <p:cBhvr>
                                        <p:cTn id="25" dur="5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51221" y="44624"/>
            <a:ext cx="7777163" cy="1143000"/>
          </a:xfrm>
        </p:spPr>
        <p:txBody>
          <a:bodyPr/>
          <a:lstStyle/>
          <a:p>
            <a:pPr eaLnBrk="1" hangingPunct="1"/>
            <a:r>
              <a:rPr lang="it-IT" b="1" dirty="0"/>
              <a:t>Formazioni di lavoro</a:t>
            </a:r>
          </a:p>
        </p:txBody>
      </p:sp>
      <p:sp>
        <p:nvSpPr>
          <p:cNvPr id="7171" name="Text Box 3"/>
          <p:cNvSpPr txBox="1">
            <a:spLocks noChangeAspect="1" noChangeArrowheads="1"/>
          </p:cNvSpPr>
          <p:nvPr/>
        </p:nvSpPr>
        <p:spPr bwMode="auto">
          <a:xfrm>
            <a:off x="251520" y="3861048"/>
            <a:ext cx="3372540"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1pPr>
            <a:lvl2pPr marL="742950" indent="-28575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2pPr>
            <a:lvl3pPr marL="1143000" indent="-22860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3pPr>
            <a:lvl4pPr marL="1600200" indent="-22860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4pPr>
            <a:lvl5pPr marL="2057400" indent="-22860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5pPr>
            <a:lvl6pPr marL="25146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6pPr>
            <a:lvl7pPr marL="29718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7pPr>
            <a:lvl8pPr marL="34290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8pPr>
            <a:lvl9pPr marL="38862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9pPr>
          </a:lstStyle>
          <a:p>
            <a:pPr eaLnBrk="1" hangingPunct="1"/>
            <a:r>
              <a:rPr lang="it-IT" sz="1400" b="0" u="sng" dirty="0">
                <a:latin typeface="Arial" charset="0"/>
              </a:rPr>
              <a:t>Posizione a semicerchio (</a:t>
            </a:r>
            <a:r>
              <a:rPr lang="it-IT" sz="1400" b="0" i="1" u="sng" dirty="0">
                <a:latin typeface="Arial" charset="0"/>
              </a:rPr>
              <a:t>A me</a:t>
            </a:r>
            <a:r>
              <a:rPr lang="it-IT" sz="1400" b="0" u="sng" dirty="0">
                <a:latin typeface="Arial" charset="0"/>
              </a:rPr>
              <a:t>)</a:t>
            </a:r>
          </a:p>
          <a:p>
            <a:pPr marL="87313" indent="-87313" eaLnBrk="1" hangingPunct="1"/>
            <a:r>
              <a:rPr lang="it-IT" sz="1100" b="0" dirty="0">
                <a:latin typeface="Arial" charset="0"/>
              </a:rPr>
              <a:t>- i GT danno la schiena al sole / alla luce, se piove si è al coperto</a:t>
            </a:r>
          </a:p>
          <a:p>
            <a:pPr eaLnBrk="1" hangingPunct="1"/>
            <a:r>
              <a:rPr lang="it-IT" sz="1100" b="0" dirty="0">
                <a:latin typeface="Arial" charset="0"/>
              </a:rPr>
              <a:t>- usata sia per istruire sia per comunicare</a:t>
            </a:r>
          </a:p>
        </p:txBody>
      </p:sp>
      <p:grpSp>
        <p:nvGrpSpPr>
          <p:cNvPr id="2" name="Gruppo 1"/>
          <p:cNvGrpSpPr/>
          <p:nvPr/>
        </p:nvGrpSpPr>
        <p:grpSpPr>
          <a:xfrm>
            <a:off x="323528" y="2348880"/>
            <a:ext cx="1888491" cy="1522095"/>
            <a:chOff x="838201" y="1533527"/>
            <a:chExt cx="1888491" cy="1522095"/>
          </a:xfrm>
        </p:grpSpPr>
        <p:grpSp>
          <p:nvGrpSpPr>
            <p:cNvPr id="7172" name="Group 6"/>
            <p:cNvGrpSpPr>
              <a:grpSpLocks noChangeAspect="1"/>
            </p:cNvGrpSpPr>
            <p:nvPr/>
          </p:nvGrpSpPr>
          <p:grpSpPr bwMode="auto">
            <a:xfrm>
              <a:off x="1459608" y="1590042"/>
              <a:ext cx="626113" cy="772160"/>
              <a:chOff x="1494" y="1847"/>
              <a:chExt cx="734" cy="934"/>
            </a:xfrm>
          </p:grpSpPr>
          <p:sp>
            <p:nvSpPr>
              <p:cNvPr id="7341" name="Oval 7"/>
              <p:cNvSpPr>
                <a:spLocks noChangeArrowheads="1"/>
              </p:cNvSpPr>
              <p:nvPr/>
            </p:nvSpPr>
            <p:spPr bwMode="auto">
              <a:xfrm>
                <a:off x="1683" y="1847"/>
                <a:ext cx="207" cy="22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342" name="Freeform 8"/>
              <p:cNvSpPr>
                <a:spLocks/>
              </p:cNvSpPr>
              <p:nvPr/>
            </p:nvSpPr>
            <p:spPr bwMode="auto">
              <a:xfrm>
                <a:off x="1506" y="2067"/>
                <a:ext cx="722" cy="714"/>
              </a:xfrm>
              <a:custGeom>
                <a:avLst/>
                <a:gdLst>
                  <a:gd name="T0" fmla="*/ 213 w 722"/>
                  <a:gd name="T1" fmla="*/ 28 h 714"/>
                  <a:gd name="T2" fmla="*/ 171 w 722"/>
                  <a:gd name="T3" fmla="*/ 28 h 714"/>
                  <a:gd name="T4" fmla="*/ 116 w 722"/>
                  <a:gd name="T5" fmla="*/ 64 h 714"/>
                  <a:gd name="T6" fmla="*/ 0 w 722"/>
                  <a:gd name="T7" fmla="*/ 246 h 714"/>
                  <a:gd name="T8" fmla="*/ 5 w 722"/>
                  <a:gd name="T9" fmla="*/ 330 h 714"/>
                  <a:gd name="T10" fmla="*/ 84 w 722"/>
                  <a:gd name="T11" fmla="*/ 394 h 714"/>
                  <a:gd name="T12" fmla="*/ 149 w 722"/>
                  <a:gd name="T13" fmla="*/ 442 h 714"/>
                  <a:gd name="T14" fmla="*/ 228 w 722"/>
                  <a:gd name="T15" fmla="*/ 334 h 714"/>
                  <a:gd name="T16" fmla="*/ 195 w 722"/>
                  <a:gd name="T17" fmla="*/ 307 h 714"/>
                  <a:gd name="T18" fmla="*/ 172 w 722"/>
                  <a:gd name="T19" fmla="*/ 281 h 714"/>
                  <a:gd name="T20" fmla="*/ 225 w 722"/>
                  <a:gd name="T21" fmla="*/ 190 h 714"/>
                  <a:gd name="T22" fmla="*/ 380 w 722"/>
                  <a:gd name="T23" fmla="*/ 306 h 714"/>
                  <a:gd name="T24" fmla="*/ 229 w 722"/>
                  <a:gd name="T25" fmla="*/ 533 h 714"/>
                  <a:gd name="T26" fmla="*/ 81 w 722"/>
                  <a:gd name="T27" fmla="*/ 416 h 714"/>
                  <a:gd name="T28" fmla="*/ 81 w 722"/>
                  <a:gd name="T29" fmla="*/ 557 h 714"/>
                  <a:gd name="T30" fmla="*/ 103 w 722"/>
                  <a:gd name="T31" fmla="*/ 557 h 714"/>
                  <a:gd name="T32" fmla="*/ 103 w 722"/>
                  <a:gd name="T33" fmla="*/ 713 h 714"/>
                  <a:gd name="T34" fmla="*/ 447 w 722"/>
                  <a:gd name="T35" fmla="*/ 713 h 714"/>
                  <a:gd name="T36" fmla="*/ 447 w 722"/>
                  <a:gd name="T37" fmla="*/ 559 h 714"/>
                  <a:gd name="T38" fmla="*/ 473 w 722"/>
                  <a:gd name="T39" fmla="*/ 559 h 714"/>
                  <a:gd name="T40" fmla="*/ 473 w 722"/>
                  <a:gd name="T41" fmla="*/ 270 h 714"/>
                  <a:gd name="T42" fmla="*/ 504 w 722"/>
                  <a:gd name="T43" fmla="*/ 296 h 714"/>
                  <a:gd name="T44" fmla="*/ 570 w 722"/>
                  <a:gd name="T45" fmla="*/ 296 h 714"/>
                  <a:gd name="T46" fmla="*/ 577 w 722"/>
                  <a:gd name="T47" fmla="*/ 285 h 714"/>
                  <a:gd name="T48" fmla="*/ 627 w 722"/>
                  <a:gd name="T49" fmla="*/ 209 h 714"/>
                  <a:gd name="T50" fmla="*/ 721 w 722"/>
                  <a:gd name="T51" fmla="*/ 78 h 714"/>
                  <a:gd name="T52" fmla="*/ 614 w 722"/>
                  <a:gd name="T53" fmla="*/ 0 h 714"/>
                  <a:gd name="T54" fmla="*/ 546 w 722"/>
                  <a:gd name="T55" fmla="*/ 97 h 714"/>
                  <a:gd name="T56" fmla="*/ 529 w 722"/>
                  <a:gd name="T57" fmla="*/ 118 h 714"/>
                  <a:gd name="T58" fmla="*/ 391 w 722"/>
                  <a:gd name="T59" fmla="*/ 28 h 714"/>
                  <a:gd name="T60" fmla="*/ 336 w 722"/>
                  <a:gd name="T61" fmla="*/ 28 h 714"/>
                  <a:gd name="T62" fmla="*/ 301 w 722"/>
                  <a:gd name="T63" fmla="*/ 113 h 714"/>
                  <a:gd name="T64" fmla="*/ 285 w 722"/>
                  <a:gd name="T65" fmla="*/ 80 h 714"/>
                  <a:gd name="T66" fmla="*/ 302 w 722"/>
                  <a:gd name="T67" fmla="*/ 27 h 714"/>
                  <a:gd name="T68" fmla="*/ 253 w 722"/>
                  <a:gd name="T69" fmla="*/ 27 h 714"/>
                  <a:gd name="T70" fmla="*/ 269 w 722"/>
                  <a:gd name="T71" fmla="*/ 81 h 714"/>
                  <a:gd name="T72" fmla="*/ 253 w 722"/>
                  <a:gd name="T73" fmla="*/ 113 h 714"/>
                  <a:gd name="T74" fmla="*/ 213 w 722"/>
                  <a:gd name="T75" fmla="*/ 28 h 7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22" h="714">
                    <a:moveTo>
                      <a:pt x="213" y="28"/>
                    </a:moveTo>
                    <a:lnTo>
                      <a:pt x="171" y="28"/>
                    </a:lnTo>
                    <a:lnTo>
                      <a:pt x="116" y="64"/>
                    </a:lnTo>
                    <a:lnTo>
                      <a:pt x="0" y="246"/>
                    </a:lnTo>
                    <a:lnTo>
                      <a:pt x="5" y="330"/>
                    </a:lnTo>
                    <a:lnTo>
                      <a:pt x="84" y="394"/>
                    </a:lnTo>
                    <a:lnTo>
                      <a:pt x="149" y="442"/>
                    </a:lnTo>
                    <a:lnTo>
                      <a:pt x="228" y="334"/>
                    </a:lnTo>
                    <a:lnTo>
                      <a:pt x="195" y="307"/>
                    </a:lnTo>
                    <a:lnTo>
                      <a:pt x="172" y="281"/>
                    </a:lnTo>
                    <a:lnTo>
                      <a:pt x="225" y="190"/>
                    </a:lnTo>
                    <a:lnTo>
                      <a:pt x="380" y="306"/>
                    </a:lnTo>
                    <a:lnTo>
                      <a:pt x="229" y="533"/>
                    </a:lnTo>
                    <a:lnTo>
                      <a:pt x="81" y="416"/>
                    </a:lnTo>
                    <a:lnTo>
                      <a:pt x="81" y="557"/>
                    </a:lnTo>
                    <a:lnTo>
                      <a:pt x="103" y="557"/>
                    </a:lnTo>
                    <a:lnTo>
                      <a:pt x="103" y="713"/>
                    </a:lnTo>
                    <a:lnTo>
                      <a:pt x="447" y="713"/>
                    </a:lnTo>
                    <a:lnTo>
                      <a:pt x="447" y="559"/>
                    </a:lnTo>
                    <a:lnTo>
                      <a:pt x="473" y="559"/>
                    </a:lnTo>
                    <a:lnTo>
                      <a:pt x="473" y="270"/>
                    </a:lnTo>
                    <a:lnTo>
                      <a:pt x="504" y="296"/>
                    </a:lnTo>
                    <a:lnTo>
                      <a:pt x="570" y="296"/>
                    </a:lnTo>
                    <a:lnTo>
                      <a:pt x="577" y="285"/>
                    </a:lnTo>
                    <a:lnTo>
                      <a:pt x="627" y="209"/>
                    </a:lnTo>
                    <a:lnTo>
                      <a:pt x="721" y="78"/>
                    </a:lnTo>
                    <a:lnTo>
                      <a:pt x="614" y="0"/>
                    </a:lnTo>
                    <a:lnTo>
                      <a:pt x="546" y="97"/>
                    </a:lnTo>
                    <a:lnTo>
                      <a:pt x="529" y="118"/>
                    </a:lnTo>
                    <a:lnTo>
                      <a:pt x="391" y="28"/>
                    </a:lnTo>
                    <a:lnTo>
                      <a:pt x="336" y="28"/>
                    </a:lnTo>
                    <a:lnTo>
                      <a:pt x="301" y="113"/>
                    </a:lnTo>
                    <a:lnTo>
                      <a:pt x="285" y="80"/>
                    </a:lnTo>
                    <a:lnTo>
                      <a:pt x="302" y="27"/>
                    </a:lnTo>
                    <a:lnTo>
                      <a:pt x="253" y="27"/>
                    </a:lnTo>
                    <a:lnTo>
                      <a:pt x="269" y="81"/>
                    </a:lnTo>
                    <a:lnTo>
                      <a:pt x="253" y="113"/>
                    </a:lnTo>
                    <a:lnTo>
                      <a:pt x="213" y="28"/>
                    </a:lnTo>
                  </a:path>
                </a:pathLst>
              </a:custGeom>
              <a:solidFill>
                <a:srgbClr val="FF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CH"/>
              </a:p>
            </p:txBody>
          </p:sp>
          <p:sp>
            <p:nvSpPr>
              <p:cNvPr id="7343" name="Arc 9"/>
              <p:cNvSpPr>
                <a:spLocks/>
              </p:cNvSpPr>
              <p:nvPr/>
            </p:nvSpPr>
            <p:spPr bwMode="auto">
              <a:xfrm>
                <a:off x="1621" y="2096"/>
                <a:ext cx="99" cy="85"/>
              </a:xfrm>
              <a:custGeom>
                <a:avLst/>
                <a:gdLst>
                  <a:gd name="T0" fmla="*/ 0 w 35922"/>
                  <a:gd name="T1" fmla="*/ 0 h 36628"/>
                  <a:gd name="T2" fmla="*/ 0 w 35922"/>
                  <a:gd name="T3" fmla="*/ 0 h 36628"/>
                  <a:gd name="T4" fmla="*/ 0 w 35922"/>
                  <a:gd name="T5" fmla="*/ 0 h 36628"/>
                  <a:gd name="T6" fmla="*/ 0 60000 65536"/>
                  <a:gd name="T7" fmla="*/ 0 60000 65536"/>
                  <a:gd name="T8" fmla="*/ 0 60000 65536"/>
                </a:gdLst>
                <a:ahLst/>
                <a:cxnLst>
                  <a:cxn ang="T6">
                    <a:pos x="T0" y="T1"/>
                  </a:cxn>
                  <a:cxn ang="T7">
                    <a:pos x="T2" y="T3"/>
                  </a:cxn>
                  <a:cxn ang="T8">
                    <a:pos x="T4" y="T5"/>
                  </a:cxn>
                </a:cxnLst>
                <a:rect l="0" t="0" r="r" b="b"/>
                <a:pathLst>
                  <a:path w="35922" h="36628" fill="none" extrusionOk="0">
                    <a:moveTo>
                      <a:pt x="6084" y="36628"/>
                    </a:moveTo>
                    <a:cubicBezTo>
                      <a:pt x="2182" y="32598"/>
                      <a:pt x="0" y="27209"/>
                      <a:pt x="0" y="21600"/>
                    </a:cubicBezTo>
                    <a:cubicBezTo>
                      <a:pt x="0" y="9670"/>
                      <a:pt x="9670" y="0"/>
                      <a:pt x="21600" y="0"/>
                    </a:cubicBezTo>
                    <a:cubicBezTo>
                      <a:pt x="26877" y="-1"/>
                      <a:pt x="31971" y="1931"/>
                      <a:pt x="35922" y="5430"/>
                    </a:cubicBezTo>
                  </a:path>
                  <a:path w="35922" h="36628" stroke="0" extrusionOk="0">
                    <a:moveTo>
                      <a:pt x="6084" y="36628"/>
                    </a:moveTo>
                    <a:cubicBezTo>
                      <a:pt x="2182" y="32598"/>
                      <a:pt x="0" y="27209"/>
                      <a:pt x="0" y="21600"/>
                    </a:cubicBezTo>
                    <a:cubicBezTo>
                      <a:pt x="0" y="9670"/>
                      <a:pt x="9670" y="0"/>
                      <a:pt x="21600" y="0"/>
                    </a:cubicBezTo>
                    <a:cubicBezTo>
                      <a:pt x="26877" y="-1"/>
                      <a:pt x="31971" y="1931"/>
                      <a:pt x="35922" y="5430"/>
                    </a:cubicBezTo>
                    <a:lnTo>
                      <a:pt x="21600" y="21600"/>
                    </a:lnTo>
                    <a:lnTo>
                      <a:pt x="6084" y="36628"/>
                    </a:lnTo>
                    <a:close/>
                  </a:path>
                </a:pathLst>
              </a:custGeom>
              <a:solidFill>
                <a:srgbClr val="FF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344" name="Oval 10"/>
              <p:cNvSpPr>
                <a:spLocks noChangeArrowheads="1"/>
              </p:cNvSpPr>
              <p:nvPr/>
            </p:nvSpPr>
            <p:spPr bwMode="auto">
              <a:xfrm>
                <a:off x="1494" y="2299"/>
                <a:ext cx="82" cy="106"/>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345" name="Oval 11"/>
              <p:cNvSpPr>
                <a:spLocks noChangeArrowheads="1"/>
              </p:cNvSpPr>
              <p:nvPr/>
            </p:nvSpPr>
            <p:spPr bwMode="auto">
              <a:xfrm>
                <a:off x="1997" y="2292"/>
                <a:ext cx="92" cy="84"/>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grpSp>
          <p:nvGrpSpPr>
            <p:cNvPr id="7173" name="Group 12"/>
            <p:cNvGrpSpPr>
              <a:grpSpLocks noChangeAspect="1"/>
            </p:cNvGrpSpPr>
            <p:nvPr/>
          </p:nvGrpSpPr>
          <p:grpSpPr bwMode="auto">
            <a:xfrm>
              <a:off x="2438401" y="1533527"/>
              <a:ext cx="288291" cy="541020"/>
              <a:chOff x="2462" y="2302"/>
              <a:chExt cx="336" cy="654"/>
            </a:xfrm>
          </p:grpSpPr>
          <p:sp>
            <p:nvSpPr>
              <p:cNvPr id="7335" name="Oval 13"/>
              <p:cNvSpPr>
                <a:spLocks noChangeAspect="1" noChangeArrowheads="1"/>
              </p:cNvSpPr>
              <p:nvPr/>
            </p:nvSpPr>
            <p:spPr bwMode="auto">
              <a:xfrm>
                <a:off x="2527" y="2302"/>
                <a:ext cx="207" cy="227"/>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nvGrpSpPr>
              <p:cNvPr id="7336" name="Group 14"/>
              <p:cNvGrpSpPr>
                <a:grpSpLocks noChangeAspect="1"/>
              </p:cNvGrpSpPr>
              <p:nvPr/>
            </p:nvGrpSpPr>
            <p:grpSpPr bwMode="auto">
              <a:xfrm>
                <a:off x="2462" y="2550"/>
                <a:ext cx="336" cy="406"/>
                <a:chOff x="2462" y="2550"/>
                <a:chExt cx="336" cy="406"/>
              </a:xfrm>
            </p:grpSpPr>
            <p:sp>
              <p:nvSpPr>
                <p:cNvPr id="7337" name="Rectangle 15"/>
                <p:cNvSpPr>
                  <a:spLocks noChangeAspect="1" noChangeArrowheads="1"/>
                </p:cNvSpPr>
                <p:nvPr/>
              </p:nvSpPr>
              <p:spPr bwMode="auto">
                <a:xfrm>
                  <a:off x="2515" y="2550"/>
                  <a:ext cx="224" cy="118"/>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338" name="Rectangle 16"/>
                <p:cNvSpPr>
                  <a:spLocks noChangeAspect="1" noChangeArrowheads="1"/>
                </p:cNvSpPr>
                <p:nvPr/>
              </p:nvSpPr>
              <p:spPr bwMode="auto">
                <a:xfrm>
                  <a:off x="2462" y="2626"/>
                  <a:ext cx="336" cy="330"/>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339" name="Oval 17"/>
                <p:cNvSpPr>
                  <a:spLocks noChangeAspect="1" noChangeArrowheads="1"/>
                </p:cNvSpPr>
                <p:nvPr/>
              </p:nvSpPr>
              <p:spPr bwMode="auto">
                <a:xfrm>
                  <a:off x="2462" y="2550"/>
                  <a:ext cx="118" cy="153"/>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340" name="Oval 18"/>
                <p:cNvSpPr>
                  <a:spLocks noChangeAspect="1" noChangeArrowheads="1"/>
                </p:cNvSpPr>
                <p:nvPr/>
              </p:nvSpPr>
              <p:spPr bwMode="auto">
                <a:xfrm>
                  <a:off x="2672" y="2550"/>
                  <a:ext cx="124" cy="146"/>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grpSp>
        <p:grpSp>
          <p:nvGrpSpPr>
            <p:cNvPr id="7174" name="Group 33"/>
            <p:cNvGrpSpPr>
              <a:grpSpLocks noChangeAspect="1"/>
            </p:cNvGrpSpPr>
            <p:nvPr/>
          </p:nvGrpSpPr>
          <p:grpSpPr bwMode="auto">
            <a:xfrm>
              <a:off x="2362201" y="2057402"/>
              <a:ext cx="288291" cy="541020"/>
              <a:chOff x="1637" y="2587"/>
              <a:chExt cx="337" cy="654"/>
            </a:xfrm>
          </p:grpSpPr>
          <p:grpSp>
            <p:nvGrpSpPr>
              <p:cNvPr id="7329" name="Group 34"/>
              <p:cNvGrpSpPr>
                <a:grpSpLocks noChangeAspect="1"/>
              </p:cNvGrpSpPr>
              <p:nvPr/>
            </p:nvGrpSpPr>
            <p:grpSpPr bwMode="auto">
              <a:xfrm>
                <a:off x="1637" y="2836"/>
                <a:ext cx="337" cy="405"/>
                <a:chOff x="1637" y="2836"/>
                <a:chExt cx="337" cy="405"/>
              </a:xfrm>
            </p:grpSpPr>
            <p:sp>
              <p:nvSpPr>
                <p:cNvPr id="7331" name="Rectangle 35"/>
                <p:cNvSpPr>
                  <a:spLocks noChangeAspect="1" noChangeArrowheads="1"/>
                </p:cNvSpPr>
                <p:nvPr/>
              </p:nvSpPr>
              <p:spPr bwMode="auto">
                <a:xfrm>
                  <a:off x="1692" y="2836"/>
                  <a:ext cx="223" cy="117"/>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332" name="Rectangle 36"/>
                <p:cNvSpPr>
                  <a:spLocks noChangeAspect="1" noChangeArrowheads="1"/>
                </p:cNvSpPr>
                <p:nvPr/>
              </p:nvSpPr>
              <p:spPr bwMode="auto">
                <a:xfrm>
                  <a:off x="1637" y="2911"/>
                  <a:ext cx="337" cy="33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333" name="Oval 37"/>
                <p:cNvSpPr>
                  <a:spLocks noChangeAspect="1" noChangeArrowheads="1"/>
                </p:cNvSpPr>
                <p:nvPr/>
              </p:nvSpPr>
              <p:spPr bwMode="auto">
                <a:xfrm>
                  <a:off x="1637" y="2836"/>
                  <a:ext cx="120" cy="152"/>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334" name="Oval 38"/>
                <p:cNvSpPr>
                  <a:spLocks noChangeAspect="1" noChangeArrowheads="1"/>
                </p:cNvSpPr>
                <p:nvPr/>
              </p:nvSpPr>
              <p:spPr bwMode="auto">
                <a:xfrm>
                  <a:off x="1849" y="2836"/>
                  <a:ext cx="123" cy="146"/>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sp>
            <p:nvSpPr>
              <p:cNvPr id="7330" name="Oval 39"/>
              <p:cNvSpPr>
                <a:spLocks noChangeAspect="1" noChangeArrowheads="1"/>
              </p:cNvSpPr>
              <p:nvPr/>
            </p:nvSpPr>
            <p:spPr bwMode="auto">
              <a:xfrm>
                <a:off x="1703" y="2587"/>
                <a:ext cx="207" cy="227"/>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grpSp>
          <p:nvGrpSpPr>
            <p:cNvPr id="7175" name="Group 41"/>
            <p:cNvGrpSpPr>
              <a:grpSpLocks noChangeAspect="1"/>
            </p:cNvGrpSpPr>
            <p:nvPr/>
          </p:nvGrpSpPr>
          <p:grpSpPr bwMode="auto">
            <a:xfrm>
              <a:off x="1905001" y="2362202"/>
              <a:ext cx="288291" cy="541020"/>
              <a:chOff x="1838" y="2415"/>
              <a:chExt cx="335" cy="654"/>
            </a:xfrm>
          </p:grpSpPr>
          <p:sp>
            <p:nvSpPr>
              <p:cNvPr id="7323" name="Oval 42"/>
              <p:cNvSpPr>
                <a:spLocks noChangeAspect="1" noChangeArrowheads="1"/>
              </p:cNvSpPr>
              <p:nvPr/>
            </p:nvSpPr>
            <p:spPr bwMode="auto">
              <a:xfrm>
                <a:off x="1904" y="2415"/>
                <a:ext cx="206" cy="227"/>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nvGrpSpPr>
              <p:cNvPr id="7324" name="Group 43"/>
              <p:cNvGrpSpPr>
                <a:grpSpLocks noChangeAspect="1"/>
              </p:cNvGrpSpPr>
              <p:nvPr/>
            </p:nvGrpSpPr>
            <p:grpSpPr bwMode="auto">
              <a:xfrm>
                <a:off x="1838" y="2664"/>
                <a:ext cx="335" cy="405"/>
                <a:chOff x="1838" y="2664"/>
                <a:chExt cx="335" cy="405"/>
              </a:xfrm>
            </p:grpSpPr>
            <p:sp>
              <p:nvSpPr>
                <p:cNvPr id="7325" name="Rectangle 44"/>
                <p:cNvSpPr>
                  <a:spLocks noChangeAspect="1" noChangeArrowheads="1"/>
                </p:cNvSpPr>
                <p:nvPr/>
              </p:nvSpPr>
              <p:spPr bwMode="auto">
                <a:xfrm>
                  <a:off x="1892" y="2664"/>
                  <a:ext cx="223" cy="117"/>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326" name="Rectangle 45"/>
                <p:cNvSpPr>
                  <a:spLocks noChangeAspect="1" noChangeArrowheads="1"/>
                </p:cNvSpPr>
                <p:nvPr/>
              </p:nvSpPr>
              <p:spPr bwMode="auto">
                <a:xfrm>
                  <a:off x="1838" y="2740"/>
                  <a:ext cx="335" cy="329"/>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327" name="Oval 46"/>
                <p:cNvSpPr>
                  <a:spLocks noChangeAspect="1" noChangeArrowheads="1"/>
                </p:cNvSpPr>
                <p:nvPr/>
              </p:nvSpPr>
              <p:spPr bwMode="auto">
                <a:xfrm>
                  <a:off x="1838" y="2664"/>
                  <a:ext cx="118" cy="153"/>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328" name="Oval 47"/>
                <p:cNvSpPr>
                  <a:spLocks noChangeAspect="1" noChangeArrowheads="1"/>
                </p:cNvSpPr>
                <p:nvPr/>
              </p:nvSpPr>
              <p:spPr bwMode="auto">
                <a:xfrm>
                  <a:off x="2048" y="2664"/>
                  <a:ext cx="123" cy="146"/>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grpSp>
        <p:grpSp>
          <p:nvGrpSpPr>
            <p:cNvPr id="7176" name="Group 48"/>
            <p:cNvGrpSpPr>
              <a:grpSpLocks noChangeAspect="1"/>
            </p:cNvGrpSpPr>
            <p:nvPr/>
          </p:nvGrpSpPr>
          <p:grpSpPr bwMode="auto">
            <a:xfrm>
              <a:off x="838201" y="1981202"/>
              <a:ext cx="288291" cy="541020"/>
              <a:chOff x="2099" y="2302"/>
              <a:chExt cx="336" cy="654"/>
            </a:xfrm>
          </p:grpSpPr>
          <p:grpSp>
            <p:nvGrpSpPr>
              <p:cNvPr id="7317" name="Group 49"/>
              <p:cNvGrpSpPr>
                <a:grpSpLocks noChangeAspect="1"/>
              </p:cNvGrpSpPr>
              <p:nvPr/>
            </p:nvGrpSpPr>
            <p:grpSpPr bwMode="auto">
              <a:xfrm>
                <a:off x="2099" y="2550"/>
                <a:ext cx="336" cy="406"/>
                <a:chOff x="2099" y="2550"/>
                <a:chExt cx="336" cy="406"/>
              </a:xfrm>
            </p:grpSpPr>
            <p:sp>
              <p:nvSpPr>
                <p:cNvPr id="7319" name="Rectangle 50"/>
                <p:cNvSpPr>
                  <a:spLocks noChangeAspect="1" noChangeArrowheads="1"/>
                </p:cNvSpPr>
                <p:nvPr/>
              </p:nvSpPr>
              <p:spPr bwMode="auto">
                <a:xfrm>
                  <a:off x="2155" y="2550"/>
                  <a:ext cx="221" cy="118"/>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320" name="Rectangle 51"/>
                <p:cNvSpPr>
                  <a:spLocks noChangeAspect="1" noChangeArrowheads="1"/>
                </p:cNvSpPr>
                <p:nvPr/>
              </p:nvSpPr>
              <p:spPr bwMode="auto">
                <a:xfrm>
                  <a:off x="2099" y="2626"/>
                  <a:ext cx="336" cy="330"/>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321" name="Oval 52"/>
                <p:cNvSpPr>
                  <a:spLocks noChangeAspect="1" noChangeArrowheads="1"/>
                </p:cNvSpPr>
                <p:nvPr/>
              </p:nvSpPr>
              <p:spPr bwMode="auto">
                <a:xfrm>
                  <a:off x="2099" y="2550"/>
                  <a:ext cx="119" cy="153"/>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322" name="Oval 53"/>
                <p:cNvSpPr>
                  <a:spLocks noChangeAspect="1" noChangeArrowheads="1"/>
                </p:cNvSpPr>
                <p:nvPr/>
              </p:nvSpPr>
              <p:spPr bwMode="auto">
                <a:xfrm>
                  <a:off x="2310" y="2550"/>
                  <a:ext cx="124" cy="146"/>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sp>
            <p:nvSpPr>
              <p:cNvPr id="7318" name="Oval 54"/>
              <p:cNvSpPr>
                <a:spLocks noChangeAspect="1" noChangeArrowheads="1"/>
              </p:cNvSpPr>
              <p:nvPr/>
            </p:nvSpPr>
            <p:spPr bwMode="auto">
              <a:xfrm>
                <a:off x="2165" y="2302"/>
                <a:ext cx="208" cy="227"/>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grpSp>
          <p:nvGrpSpPr>
            <p:cNvPr id="7177" name="Group 26"/>
            <p:cNvGrpSpPr>
              <a:grpSpLocks noChangeAspect="1"/>
            </p:cNvGrpSpPr>
            <p:nvPr/>
          </p:nvGrpSpPr>
          <p:grpSpPr bwMode="auto">
            <a:xfrm>
              <a:off x="1143001" y="2362202"/>
              <a:ext cx="288291" cy="541020"/>
              <a:chOff x="2173" y="2482"/>
              <a:chExt cx="336" cy="654"/>
            </a:xfrm>
          </p:grpSpPr>
          <p:sp>
            <p:nvSpPr>
              <p:cNvPr id="7311" name="Oval 27"/>
              <p:cNvSpPr>
                <a:spLocks noChangeAspect="1" noChangeArrowheads="1"/>
              </p:cNvSpPr>
              <p:nvPr/>
            </p:nvSpPr>
            <p:spPr bwMode="auto">
              <a:xfrm>
                <a:off x="2240" y="2482"/>
                <a:ext cx="205" cy="225"/>
              </a:xfrm>
              <a:prstGeom prst="ellipse">
                <a:avLst/>
              </a:prstGeom>
              <a:solidFill>
                <a:srgbClr val="00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nvGrpSpPr>
              <p:cNvPr id="7312" name="Group 28"/>
              <p:cNvGrpSpPr>
                <a:grpSpLocks noChangeAspect="1"/>
              </p:cNvGrpSpPr>
              <p:nvPr/>
            </p:nvGrpSpPr>
            <p:grpSpPr bwMode="auto">
              <a:xfrm>
                <a:off x="2173" y="2731"/>
                <a:ext cx="336" cy="405"/>
                <a:chOff x="2173" y="2731"/>
                <a:chExt cx="336" cy="405"/>
              </a:xfrm>
            </p:grpSpPr>
            <p:sp>
              <p:nvSpPr>
                <p:cNvPr id="7313" name="Rectangle 29"/>
                <p:cNvSpPr>
                  <a:spLocks noChangeAspect="1" noChangeArrowheads="1"/>
                </p:cNvSpPr>
                <p:nvPr/>
              </p:nvSpPr>
              <p:spPr bwMode="auto">
                <a:xfrm>
                  <a:off x="2228" y="2731"/>
                  <a:ext cx="223" cy="116"/>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314" name="Rectangle 30"/>
                <p:cNvSpPr>
                  <a:spLocks noChangeAspect="1" noChangeArrowheads="1"/>
                </p:cNvSpPr>
                <p:nvPr/>
              </p:nvSpPr>
              <p:spPr bwMode="auto">
                <a:xfrm>
                  <a:off x="2173" y="2805"/>
                  <a:ext cx="336" cy="331"/>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315" name="Oval 31"/>
                <p:cNvSpPr>
                  <a:spLocks noChangeAspect="1" noChangeArrowheads="1"/>
                </p:cNvSpPr>
                <p:nvPr/>
              </p:nvSpPr>
              <p:spPr bwMode="auto">
                <a:xfrm>
                  <a:off x="2173" y="2731"/>
                  <a:ext cx="120" cy="151"/>
                </a:xfrm>
                <a:prstGeom prst="ellipse">
                  <a:avLst/>
                </a:prstGeom>
                <a:solidFill>
                  <a:srgbClr val="00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316" name="Oval 32"/>
                <p:cNvSpPr>
                  <a:spLocks noChangeAspect="1" noChangeArrowheads="1"/>
                </p:cNvSpPr>
                <p:nvPr/>
              </p:nvSpPr>
              <p:spPr bwMode="auto">
                <a:xfrm>
                  <a:off x="2384" y="2731"/>
                  <a:ext cx="124" cy="145"/>
                </a:xfrm>
                <a:prstGeom prst="ellipse">
                  <a:avLst/>
                </a:prstGeom>
                <a:solidFill>
                  <a:srgbClr val="00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grpSp>
        <p:grpSp>
          <p:nvGrpSpPr>
            <p:cNvPr id="7178" name="Group 19"/>
            <p:cNvGrpSpPr>
              <a:grpSpLocks noChangeAspect="1"/>
            </p:cNvGrpSpPr>
            <p:nvPr/>
          </p:nvGrpSpPr>
          <p:grpSpPr bwMode="auto">
            <a:xfrm>
              <a:off x="1468439" y="2514602"/>
              <a:ext cx="288290" cy="541020"/>
              <a:chOff x="1445" y="2433"/>
              <a:chExt cx="337" cy="655"/>
            </a:xfrm>
          </p:grpSpPr>
          <p:grpSp>
            <p:nvGrpSpPr>
              <p:cNvPr id="7305" name="Group 20"/>
              <p:cNvGrpSpPr>
                <a:grpSpLocks noChangeAspect="1"/>
              </p:cNvGrpSpPr>
              <p:nvPr/>
            </p:nvGrpSpPr>
            <p:grpSpPr bwMode="auto">
              <a:xfrm>
                <a:off x="1445" y="2682"/>
                <a:ext cx="337" cy="406"/>
                <a:chOff x="1445" y="2682"/>
                <a:chExt cx="337" cy="406"/>
              </a:xfrm>
            </p:grpSpPr>
            <p:sp>
              <p:nvSpPr>
                <p:cNvPr id="7307" name="Rectangle 21"/>
                <p:cNvSpPr>
                  <a:spLocks noChangeAspect="1" noChangeArrowheads="1"/>
                </p:cNvSpPr>
                <p:nvPr/>
              </p:nvSpPr>
              <p:spPr bwMode="auto">
                <a:xfrm>
                  <a:off x="1502" y="2682"/>
                  <a:ext cx="222" cy="117"/>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308" name="Rectangle 22"/>
                <p:cNvSpPr>
                  <a:spLocks noChangeAspect="1" noChangeArrowheads="1"/>
                </p:cNvSpPr>
                <p:nvPr/>
              </p:nvSpPr>
              <p:spPr bwMode="auto">
                <a:xfrm>
                  <a:off x="1445" y="2757"/>
                  <a:ext cx="337" cy="331"/>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309" name="Oval 23"/>
                <p:cNvSpPr>
                  <a:spLocks noChangeAspect="1" noChangeArrowheads="1"/>
                </p:cNvSpPr>
                <p:nvPr/>
              </p:nvSpPr>
              <p:spPr bwMode="auto">
                <a:xfrm>
                  <a:off x="1445" y="2682"/>
                  <a:ext cx="121" cy="152"/>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310" name="Oval 24"/>
                <p:cNvSpPr>
                  <a:spLocks noChangeAspect="1" noChangeArrowheads="1"/>
                </p:cNvSpPr>
                <p:nvPr/>
              </p:nvSpPr>
              <p:spPr bwMode="auto">
                <a:xfrm>
                  <a:off x="1658" y="2682"/>
                  <a:ext cx="122" cy="146"/>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sp>
            <p:nvSpPr>
              <p:cNvPr id="7306" name="Oval 25"/>
              <p:cNvSpPr>
                <a:spLocks noChangeAspect="1" noChangeArrowheads="1"/>
              </p:cNvSpPr>
              <p:nvPr/>
            </p:nvSpPr>
            <p:spPr bwMode="auto">
              <a:xfrm>
                <a:off x="1511" y="2433"/>
                <a:ext cx="207" cy="227"/>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grpSp>
      <p:grpSp>
        <p:nvGrpSpPr>
          <p:cNvPr id="3" name="Gruppo 2"/>
          <p:cNvGrpSpPr/>
          <p:nvPr/>
        </p:nvGrpSpPr>
        <p:grpSpPr>
          <a:xfrm>
            <a:off x="2107013" y="5104260"/>
            <a:ext cx="3372681" cy="772160"/>
            <a:chOff x="533117" y="4758168"/>
            <a:chExt cx="3372681" cy="772160"/>
          </a:xfrm>
        </p:grpSpPr>
        <p:grpSp>
          <p:nvGrpSpPr>
            <p:cNvPr id="7179" name="Group 55"/>
            <p:cNvGrpSpPr>
              <a:grpSpLocks noChangeAspect="1"/>
            </p:cNvGrpSpPr>
            <p:nvPr/>
          </p:nvGrpSpPr>
          <p:grpSpPr bwMode="auto">
            <a:xfrm>
              <a:off x="533117" y="4758168"/>
              <a:ext cx="626113" cy="772160"/>
              <a:chOff x="1494" y="1847"/>
              <a:chExt cx="734" cy="934"/>
            </a:xfrm>
          </p:grpSpPr>
          <p:sp>
            <p:nvSpPr>
              <p:cNvPr id="7300" name="Oval 56"/>
              <p:cNvSpPr>
                <a:spLocks noChangeArrowheads="1"/>
              </p:cNvSpPr>
              <p:nvPr/>
            </p:nvSpPr>
            <p:spPr bwMode="auto">
              <a:xfrm>
                <a:off x="1683" y="1847"/>
                <a:ext cx="207" cy="22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301" name="Freeform 57"/>
              <p:cNvSpPr>
                <a:spLocks/>
              </p:cNvSpPr>
              <p:nvPr/>
            </p:nvSpPr>
            <p:spPr bwMode="auto">
              <a:xfrm>
                <a:off x="1506" y="2067"/>
                <a:ext cx="722" cy="714"/>
              </a:xfrm>
              <a:custGeom>
                <a:avLst/>
                <a:gdLst>
                  <a:gd name="T0" fmla="*/ 213 w 722"/>
                  <a:gd name="T1" fmla="*/ 28 h 714"/>
                  <a:gd name="T2" fmla="*/ 171 w 722"/>
                  <a:gd name="T3" fmla="*/ 28 h 714"/>
                  <a:gd name="T4" fmla="*/ 116 w 722"/>
                  <a:gd name="T5" fmla="*/ 64 h 714"/>
                  <a:gd name="T6" fmla="*/ 0 w 722"/>
                  <a:gd name="T7" fmla="*/ 246 h 714"/>
                  <a:gd name="T8" fmla="*/ 5 w 722"/>
                  <a:gd name="T9" fmla="*/ 330 h 714"/>
                  <a:gd name="T10" fmla="*/ 84 w 722"/>
                  <a:gd name="T11" fmla="*/ 394 h 714"/>
                  <a:gd name="T12" fmla="*/ 149 w 722"/>
                  <a:gd name="T13" fmla="*/ 442 h 714"/>
                  <a:gd name="T14" fmla="*/ 228 w 722"/>
                  <a:gd name="T15" fmla="*/ 334 h 714"/>
                  <a:gd name="T16" fmla="*/ 195 w 722"/>
                  <a:gd name="T17" fmla="*/ 307 h 714"/>
                  <a:gd name="T18" fmla="*/ 172 w 722"/>
                  <a:gd name="T19" fmla="*/ 281 h 714"/>
                  <a:gd name="T20" fmla="*/ 225 w 722"/>
                  <a:gd name="T21" fmla="*/ 190 h 714"/>
                  <a:gd name="T22" fmla="*/ 380 w 722"/>
                  <a:gd name="T23" fmla="*/ 306 h 714"/>
                  <a:gd name="T24" fmla="*/ 229 w 722"/>
                  <a:gd name="T25" fmla="*/ 533 h 714"/>
                  <a:gd name="T26" fmla="*/ 81 w 722"/>
                  <a:gd name="T27" fmla="*/ 416 h 714"/>
                  <a:gd name="T28" fmla="*/ 81 w 722"/>
                  <a:gd name="T29" fmla="*/ 557 h 714"/>
                  <a:gd name="T30" fmla="*/ 103 w 722"/>
                  <a:gd name="T31" fmla="*/ 557 h 714"/>
                  <a:gd name="T32" fmla="*/ 103 w 722"/>
                  <a:gd name="T33" fmla="*/ 713 h 714"/>
                  <a:gd name="T34" fmla="*/ 447 w 722"/>
                  <a:gd name="T35" fmla="*/ 713 h 714"/>
                  <a:gd name="T36" fmla="*/ 447 w 722"/>
                  <a:gd name="T37" fmla="*/ 559 h 714"/>
                  <a:gd name="T38" fmla="*/ 473 w 722"/>
                  <a:gd name="T39" fmla="*/ 559 h 714"/>
                  <a:gd name="T40" fmla="*/ 473 w 722"/>
                  <a:gd name="T41" fmla="*/ 270 h 714"/>
                  <a:gd name="T42" fmla="*/ 504 w 722"/>
                  <a:gd name="T43" fmla="*/ 296 h 714"/>
                  <a:gd name="T44" fmla="*/ 570 w 722"/>
                  <a:gd name="T45" fmla="*/ 296 h 714"/>
                  <a:gd name="T46" fmla="*/ 577 w 722"/>
                  <a:gd name="T47" fmla="*/ 285 h 714"/>
                  <a:gd name="T48" fmla="*/ 627 w 722"/>
                  <a:gd name="T49" fmla="*/ 209 h 714"/>
                  <a:gd name="T50" fmla="*/ 721 w 722"/>
                  <a:gd name="T51" fmla="*/ 78 h 714"/>
                  <a:gd name="T52" fmla="*/ 614 w 722"/>
                  <a:gd name="T53" fmla="*/ 0 h 714"/>
                  <a:gd name="T54" fmla="*/ 546 w 722"/>
                  <a:gd name="T55" fmla="*/ 97 h 714"/>
                  <a:gd name="T56" fmla="*/ 529 w 722"/>
                  <a:gd name="T57" fmla="*/ 118 h 714"/>
                  <a:gd name="T58" fmla="*/ 391 w 722"/>
                  <a:gd name="T59" fmla="*/ 28 h 714"/>
                  <a:gd name="T60" fmla="*/ 336 w 722"/>
                  <a:gd name="T61" fmla="*/ 28 h 714"/>
                  <a:gd name="T62" fmla="*/ 301 w 722"/>
                  <a:gd name="T63" fmla="*/ 113 h 714"/>
                  <a:gd name="T64" fmla="*/ 285 w 722"/>
                  <a:gd name="T65" fmla="*/ 80 h 714"/>
                  <a:gd name="T66" fmla="*/ 302 w 722"/>
                  <a:gd name="T67" fmla="*/ 27 h 714"/>
                  <a:gd name="T68" fmla="*/ 253 w 722"/>
                  <a:gd name="T69" fmla="*/ 27 h 714"/>
                  <a:gd name="T70" fmla="*/ 269 w 722"/>
                  <a:gd name="T71" fmla="*/ 81 h 714"/>
                  <a:gd name="T72" fmla="*/ 253 w 722"/>
                  <a:gd name="T73" fmla="*/ 113 h 714"/>
                  <a:gd name="T74" fmla="*/ 213 w 722"/>
                  <a:gd name="T75" fmla="*/ 28 h 7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22" h="714">
                    <a:moveTo>
                      <a:pt x="213" y="28"/>
                    </a:moveTo>
                    <a:lnTo>
                      <a:pt x="171" y="28"/>
                    </a:lnTo>
                    <a:lnTo>
                      <a:pt x="116" y="64"/>
                    </a:lnTo>
                    <a:lnTo>
                      <a:pt x="0" y="246"/>
                    </a:lnTo>
                    <a:lnTo>
                      <a:pt x="5" y="330"/>
                    </a:lnTo>
                    <a:lnTo>
                      <a:pt x="84" y="394"/>
                    </a:lnTo>
                    <a:lnTo>
                      <a:pt x="149" y="442"/>
                    </a:lnTo>
                    <a:lnTo>
                      <a:pt x="228" y="334"/>
                    </a:lnTo>
                    <a:lnTo>
                      <a:pt x="195" y="307"/>
                    </a:lnTo>
                    <a:lnTo>
                      <a:pt x="172" y="281"/>
                    </a:lnTo>
                    <a:lnTo>
                      <a:pt x="225" y="190"/>
                    </a:lnTo>
                    <a:lnTo>
                      <a:pt x="380" y="306"/>
                    </a:lnTo>
                    <a:lnTo>
                      <a:pt x="229" y="533"/>
                    </a:lnTo>
                    <a:lnTo>
                      <a:pt x="81" y="416"/>
                    </a:lnTo>
                    <a:lnTo>
                      <a:pt x="81" y="557"/>
                    </a:lnTo>
                    <a:lnTo>
                      <a:pt x="103" y="557"/>
                    </a:lnTo>
                    <a:lnTo>
                      <a:pt x="103" y="713"/>
                    </a:lnTo>
                    <a:lnTo>
                      <a:pt x="447" y="713"/>
                    </a:lnTo>
                    <a:lnTo>
                      <a:pt x="447" y="559"/>
                    </a:lnTo>
                    <a:lnTo>
                      <a:pt x="473" y="559"/>
                    </a:lnTo>
                    <a:lnTo>
                      <a:pt x="473" y="270"/>
                    </a:lnTo>
                    <a:lnTo>
                      <a:pt x="504" y="296"/>
                    </a:lnTo>
                    <a:lnTo>
                      <a:pt x="570" y="296"/>
                    </a:lnTo>
                    <a:lnTo>
                      <a:pt x="577" y="285"/>
                    </a:lnTo>
                    <a:lnTo>
                      <a:pt x="627" y="209"/>
                    </a:lnTo>
                    <a:lnTo>
                      <a:pt x="721" y="78"/>
                    </a:lnTo>
                    <a:lnTo>
                      <a:pt x="614" y="0"/>
                    </a:lnTo>
                    <a:lnTo>
                      <a:pt x="546" y="97"/>
                    </a:lnTo>
                    <a:lnTo>
                      <a:pt x="529" y="118"/>
                    </a:lnTo>
                    <a:lnTo>
                      <a:pt x="391" y="28"/>
                    </a:lnTo>
                    <a:lnTo>
                      <a:pt x="336" y="28"/>
                    </a:lnTo>
                    <a:lnTo>
                      <a:pt x="301" y="113"/>
                    </a:lnTo>
                    <a:lnTo>
                      <a:pt x="285" y="80"/>
                    </a:lnTo>
                    <a:lnTo>
                      <a:pt x="302" y="27"/>
                    </a:lnTo>
                    <a:lnTo>
                      <a:pt x="253" y="27"/>
                    </a:lnTo>
                    <a:lnTo>
                      <a:pt x="269" y="81"/>
                    </a:lnTo>
                    <a:lnTo>
                      <a:pt x="253" y="113"/>
                    </a:lnTo>
                    <a:lnTo>
                      <a:pt x="213" y="28"/>
                    </a:lnTo>
                  </a:path>
                </a:pathLst>
              </a:custGeom>
              <a:solidFill>
                <a:srgbClr val="FF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CH"/>
              </a:p>
            </p:txBody>
          </p:sp>
          <p:sp>
            <p:nvSpPr>
              <p:cNvPr id="7302" name="Arc 58"/>
              <p:cNvSpPr>
                <a:spLocks/>
              </p:cNvSpPr>
              <p:nvPr/>
            </p:nvSpPr>
            <p:spPr bwMode="auto">
              <a:xfrm>
                <a:off x="1621" y="2096"/>
                <a:ext cx="99" cy="85"/>
              </a:xfrm>
              <a:custGeom>
                <a:avLst/>
                <a:gdLst>
                  <a:gd name="T0" fmla="*/ 0 w 35922"/>
                  <a:gd name="T1" fmla="*/ 0 h 36628"/>
                  <a:gd name="T2" fmla="*/ 0 w 35922"/>
                  <a:gd name="T3" fmla="*/ 0 h 36628"/>
                  <a:gd name="T4" fmla="*/ 0 w 35922"/>
                  <a:gd name="T5" fmla="*/ 0 h 36628"/>
                  <a:gd name="T6" fmla="*/ 0 60000 65536"/>
                  <a:gd name="T7" fmla="*/ 0 60000 65536"/>
                  <a:gd name="T8" fmla="*/ 0 60000 65536"/>
                </a:gdLst>
                <a:ahLst/>
                <a:cxnLst>
                  <a:cxn ang="T6">
                    <a:pos x="T0" y="T1"/>
                  </a:cxn>
                  <a:cxn ang="T7">
                    <a:pos x="T2" y="T3"/>
                  </a:cxn>
                  <a:cxn ang="T8">
                    <a:pos x="T4" y="T5"/>
                  </a:cxn>
                </a:cxnLst>
                <a:rect l="0" t="0" r="r" b="b"/>
                <a:pathLst>
                  <a:path w="35922" h="36628" fill="none" extrusionOk="0">
                    <a:moveTo>
                      <a:pt x="6084" y="36628"/>
                    </a:moveTo>
                    <a:cubicBezTo>
                      <a:pt x="2182" y="32598"/>
                      <a:pt x="0" y="27209"/>
                      <a:pt x="0" y="21600"/>
                    </a:cubicBezTo>
                    <a:cubicBezTo>
                      <a:pt x="0" y="9670"/>
                      <a:pt x="9670" y="0"/>
                      <a:pt x="21600" y="0"/>
                    </a:cubicBezTo>
                    <a:cubicBezTo>
                      <a:pt x="26877" y="-1"/>
                      <a:pt x="31971" y="1931"/>
                      <a:pt x="35922" y="5430"/>
                    </a:cubicBezTo>
                  </a:path>
                  <a:path w="35922" h="36628" stroke="0" extrusionOk="0">
                    <a:moveTo>
                      <a:pt x="6084" y="36628"/>
                    </a:moveTo>
                    <a:cubicBezTo>
                      <a:pt x="2182" y="32598"/>
                      <a:pt x="0" y="27209"/>
                      <a:pt x="0" y="21600"/>
                    </a:cubicBezTo>
                    <a:cubicBezTo>
                      <a:pt x="0" y="9670"/>
                      <a:pt x="9670" y="0"/>
                      <a:pt x="21600" y="0"/>
                    </a:cubicBezTo>
                    <a:cubicBezTo>
                      <a:pt x="26877" y="-1"/>
                      <a:pt x="31971" y="1931"/>
                      <a:pt x="35922" y="5430"/>
                    </a:cubicBezTo>
                    <a:lnTo>
                      <a:pt x="21600" y="21600"/>
                    </a:lnTo>
                    <a:lnTo>
                      <a:pt x="6084" y="36628"/>
                    </a:lnTo>
                    <a:close/>
                  </a:path>
                </a:pathLst>
              </a:custGeom>
              <a:solidFill>
                <a:srgbClr val="FF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303" name="Oval 59"/>
              <p:cNvSpPr>
                <a:spLocks noChangeArrowheads="1"/>
              </p:cNvSpPr>
              <p:nvPr/>
            </p:nvSpPr>
            <p:spPr bwMode="auto">
              <a:xfrm>
                <a:off x="1494" y="2299"/>
                <a:ext cx="82" cy="106"/>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304" name="Oval 60"/>
              <p:cNvSpPr>
                <a:spLocks noChangeArrowheads="1"/>
              </p:cNvSpPr>
              <p:nvPr/>
            </p:nvSpPr>
            <p:spPr bwMode="auto">
              <a:xfrm>
                <a:off x="1997" y="2292"/>
                <a:ext cx="92" cy="84"/>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grpSp>
          <p:nvGrpSpPr>
            <p:cNvPr id="7180" name="Group 61"/>
            <p:cNvGrpSpPr>
              <a:grpSpLocks noChangeAspect="1"/>
            </p:cNvGrpSpPr>
            <p:nvPr/>
          </p:nvGrpSpPr>
          <p:grpSpPr bwMode="auto">
            <a:xfrm>
              <a:off x="1352145" y="4780729"/>
              <a:ext cx="288290" cy="541020"/>
              <a:chOff x="2462" y="2302"/>
              <a:chExt cx="336" cy="654"/>
            </a:xfrm>
          </p:grpSpPr>
          <p:sp>
            <p:nvSpPr>
              <p:cNvPr id="7294" name="Oval 62"/>
              <p:cNvSpPr>
                <a:spLocks noChangeAspect="1" noChangeArrowheads="1"/>
              </p:cNvSpPr>
              <p:nvPr/>
            </p:nvSpPr>
            <p:spPr bwMode="auto">
              <a:xfrm>
                <a:off x="2527" y="2302"/>
                <a:ext cx="207" cy="227"/>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nvGrpSpPr>
              <p:cNvPr id="7295" name="Group 63"/>
              <p:cNvGrpSpPr>
                <a:grpSpLocks noChangeAspect="1"/>
              </p:cNvGrpSpPr>
              <p:nvPr/>
            </p:nvGrpSpPr>
            <p:grpSpPr bwMode="auto">
              <a:xfrm>
                <a:off x="2462" y="2550"/>
                <a:ext cx="336" cy="406"/>
                <a:chOff x="2462" y="2550"/>
                <a:chExt cx="336" cy="406"/>
              </a:xfrm>
            </p:grpSpPr>
            <p:sp>
              <p:nvSpPr>
                <p:cNvPr id="7296" name="Rectangle 64"/>
                <p:cNvSpPr>
                  <a:spLocks noChangeAspect="1" noChangeArrowheads="1"/>
                </p:cNvSpPr>
                <p:nvPr/>
              </p:nvSpPr>
              <p:spPr bwMode="auto">
                <a:xfrm>
                  <a:off x="2515" y="2550"/>
                  <a:ext cx="224" cy="118"/>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97" name="Rectangle 65"/>
                <p:cNvSpPr>
                  <a:spLocks noChangeAspect="1" noChangeArrowheads="1"/>
                </p:cNvSpPr>
                <p:nvPr/>
              </p:nvSpPr>
              <p:spPr bwMode="auto">
                <a:xfrm>
                  <a:off x="2462" y="2626"/>
                  <a:ext cx="336" cy="330"/>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98" name="Oval 66"/>
                <p:cNvSpPr>
                  <a:spLocks noChangeAspect="1" noChangeArrowheads="1"/>
                </p:cNvSpPr>
                <p:nvPr/>
              </p:nvSpPr>
              <p:spPr bwMode="auto">
                <a:xfrm>
                  <a:off x="2462" y="2550"/>
                  <a:ext cx="118" cy="153"/>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99" name="Oval 67"/>
                <p:cNvSpPr>
                  <a:spLocks noChangeAspect="1" noChangeArrowheads="1"/>
                </p:cNvSpPr>
                <p:nvPr/>
              </p:nvSpPr>
              <p:spPr bwMode="auto">
                <a:xfrm>
                  <a:off x="2672" y="2550"/>
                  <a:ext cx="124" cy="146"/>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grpSp>
        <p:grpSp>
          <p:nvGrpSpPr>
            <p:cNvPr id="7181" name="Group 68"/>
            <p:cNvGrpSpPr>
              <a:grpSpLocks noChangeAspect="1"/>
            </p:cNvGrpSpPr>
            <p:nvPr/>
          </p:nvGrpSpPr>
          <p:grpSpPr bwMode="auto">
            <a:xfrm>
              <a:off x="2266545" y="4780729"/>
              <a:ext cx="288290" cy="541020"/>
              <a:chOff x="1637" y="2587"/>
              <a:chExt cx="337" cy="654"/>
            </a:xfrm>
          </p:grpSpPr>
          <p:grpSp>
            <p:nvGrpSpPr>
              <p:cNvPr id="7288" name="Group 69"/>
              <p:cNvGrpSpPr>
                <a:grpSpLocks noChangeAspect="1"/>
              </p:cNvGrpSpPr>
              <p:nvPr/>
            </p:nvGrpSpPr>
            <p:grpSpPr bwMode="auto">
              <a:xfrm>
                <a:off x="1637" y="2836"/>
                <a:ext cx="337" cy="405"/>
                <a:chOff x="1637" y="2836"/>
                <a:chExt cx="337" cy="405"/>
              </a:xfrm>
            </p:grpSpPr>
            <p:sp>
              <p:nvSpPr>
                <p:cNvPr id="7290" name="Rectangle 70"/>
                <p:cNvSpPr>
                  <a:spLocks noChangeAspect="1" noChangeArrowheads="1"/>
                </p:cNvSpPr>
                <p:nvPr/>
              </p:nvSpPr>
              <p:spPr bwMode="auto">
                <a:xfrm>
                  <a:off x="1692" y="2836"/>
                  <a:ext cx="223" cy="117"/>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91" name="Rectangle 71"/>
                <p:cNvSpPr>
                  <a:spLocks noChangeAspect="1" noChangeArrowheads="1"/>
                </p:cNvSpPr>
                <p:nvPr/>
              </p:nvSpPr>
              <p:spPr bwMode="auto">
                <a:xfrm>
                  <a:off x="1637" y="2911"/>
                  <a:ext cx="337" cy="33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92" name="Oval 72"/>
                <p:cNvSpPr>
                  <a:spLocks noChangeAspect="1" noChangeArrowheads="1"/>
                </p:cNvSpPr>
                <p:nvPr/>
              </p:nvSpPr>
              <p:spPr bwMode="auto">
                <a:xfrm>
                  <a:off x="1637" y="2836"/>
                  <a:ext cx="120" cy="152"/>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93" name="Oval 73"/>
                <p:cNvSpPr>
                  <a:spLocks noChangeAspect="1" noChangeArrowheads="1"/>
                </p:cNvSpPr>
                <p:nvPr/>
              </p:nvSpPr>
              <p:spPr bwMode="auto">
                <a:xfrm>
                  <a:off x="1849" y="2836"/>
                  <a:ext cx="123" cy="146"/>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sp>
            <p:nvSpPr>
              <p:cNvPr id="7289" name="Oval 74"/>
              <p:cNvSpPr>
                <a:spLocks noChangeAspect="1" noChangeArrowheads="1"/>
              </p:cNvSpPr>
              <p:nvPr/>
            </p:nvSpPr>
            <p:spPr bwMode="auto">
              <a:xfrm>
                <a:off x="1703" y="2587"/>
                <a:ext cx="207" cy="227"/>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grpSp>
          <p:nvGrpSpPr>
            <p:cNvPr id="7182" name="Group 75"/>
            <p:cNvGrpSpPr>
              <a:grpSpLocks noChangeAspect="1"/>
            </p:cNvGrpSpPr>
            <p:nvPr/>
          </p:nvGrpSpPr>
          <p:grpSpPr bwMode="auto">
            <a:xfrm>
              <a:off x="3160307" y="4780729"/>
              <a:ext cx="288291" cy="541020"/>
              <a:chOff x="1838" y="2415"/>
              <a:chExt cx="335" cy="654"/>
            </a:xfrm>
          </p:grpSpPr>
          <p:sp>
            <p:nvSpPr>
              <p:cNvPr id="7282" name="Oval 76"/>
              <p:cNvSpPr>
                <a:spLocks noChangeAspect="1" noChangeArrowheads="1"/>
              </p:cNvSpPr>
              <p:nvPr/>
            </p:nvSpPr>
            <p:spPr bwMode="auto">
              <a:xfrm>
                <a:off x="1904" y="2415"/>
                <a:ext cx="206" cy="227"/>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nvGrpSpPr>
              <p:cNvPr id="7283" name="Group 77"/>
              <p:cNvGrpSpPr>
                <a:grpSpLocks noChangeAspect="1"/>
              </p:cNvGrpSpPr>
              <p:nvPr/>
            </p:nvGrpSpPr>
            <p:grpSpPr bwMode="auto">
              <a:xfrm>
                <a:off x="1838" y="2664"/>
                <a:ext cx="335" cy="405"/>
                <a:chOff x="1838" y="2664"/>
                <a:chExt cx="335" cy="405"/>
              </a:xfrm>
            </p:grpSpPr>
            <p:sp>
              <p:nvSpPr>
                <p:cNvPr id="7284" name="Rectangle 78"/>
                <p:cNvSpPr>
                  <a:spLocks noChangeAspect="1" noChangeArrowheads="1"/>
                </p:cNvSpPr>
                <p:nvPr/>
              </p:nvSpPr>
              <p:spPr bwMode="auto">
                <a:xfrm>
                  <a:off x="1892" y="2664"/>
                  <a:ext cx="223" cy="117"/>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85" name="Rectangle 79"/>
                <p:cNvSpPr>
                  <a:spLocks noChangeAspect="1" noChangeArrowheads="1"/>
                </p:cNvSpPr>
                <p:nvPr/>
              </p:nvSpPr>
              <p:spPr bwMode="auto">
                <a:xfrm>
                  <a:off x="1838" y="2740"/>
                  <a:ext cx="335" cy="329"/>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86" name="Oval 80"/>
                <p:cNvSpPr>
                  <a:spLocks noChangeAspect="1" noChangeArrowheads="1"/>
                </p:cNvSpPr>
                <p:nvPr/>
              </p:nvSpPr>
              <p:spPr bwMode="auto">
                <a:xfrm>
                  <a:off x="1838" y="2664"/>
                  <a:ext cx="118" cy="153"/>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87" name="Oval 81"/>
                <p:cNvSpPr>
                  <a:spLocks noChangeAspect="1" noChangeArrowheads="1"/>
                </p:cNvSpPr>
                <p:nvPr/>
              </p:nvSpPr>
              <p:spPr bwMode="auto">
                <a:xfrm>
                  <a:off x="2048" y="2664"/>
                  <a:ext cx="123" cy="146"/>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grpSp>
        <p:grpSp>
          <p:nvGrpSpPr>
            <p:cNvPr id="7183" name="Group 82"/>
            <p:cNvGrpSpPr>
              <a:grpSpLocks noChangeAspect="1"/>
            </p:cNvGrpSpPr>
            <p:nvPr/>
          </p:nvGrpSpPr>
          <p:grpSpPr bwMode="auto">
            <a:xfrm>
              <a:off x="3617507" y="4780729"/>
              <a:ext cx="288291" cy="541020"/>
              <a:chOff x="2099" y="2302"/>
              <a:chExt cx="336" cy="654"/>
            </a:xfrm>
          </p:grpSpPr>
          <p:grpSp>
            <p:nvGrpSpPr>
              <p:cNvPr id="7276" name="Group 83"/>
              <p:cNvGrpSpPr>
                <a:grpSpLocks noChangeAspect="1"/>
              </p:cNvGrpSpPr>
              <p:nvPr/>
            </p:nvGrpSpPr>
            <p:grpSpPr bwMode="auto">
              <a:xfrm>
                <a:off x="2099" y="2550"/>
                <a:ext cx="336" cy="406"/>
                <a:chOff x="2099" y="2550"/>
                <a:chExt cx="336" cy="406"/>
              </a:xfrm>
            </p:grpSpPr>
            <p:sp>
              <p:nvSpPr>
                <p:cNvPr id="7278" name="Rectangle 84"/>
                <p:cNvSpPr>
                  <a:spLocks noChangeAspect="1" noChangeArrowheads="1"/>
                </p:cNvSpPr>
                <p:nvPr/>
              </p:nvSpPr>
              <p:spPr bwMode="auto">
                <a:xfrm>
                  <a:off x="2155" y="2550"/>
                  <a:ext cx="221" cy="118"/>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79" name="Rectangle 85"/>
                <p:cNvSpPr>
                  <a:spLocks noChangeAspect="1" noChangeArrowheads="1"/>
                </p:cNvSpPr>
                <p:nvPr/>
              </p:nvSpPr>
              <p:spPr bwMode="auto">
                <a:xfrm>
                  <a:off x="2099" y="2626"/>
                  <a:ext cx="336" cy="330"/>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80" name="Oval 86"/>
                <p:cNvSpPr>
                  <a:spLocks noChangeAspect="1" noChangeArrowheads="1"/>
                </p:cNvSpPr>
                <p:nvPr/>
              </p:nvSpPr>
              <p:spPr bwMode="auto">
                <a:xfrm>
                  <a:off x="2099" y="2550"/>
                  <a:ext cx="119" cy="153"/>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81" name="Oval 87"/>
                <p:cNvSpPr>
                  <a:spLocks noChangeAspect="1" noChangeArrowheads="1"/>
                </p:cNvSpPr>
                <p:nvPr/>
              </p:nvSpPr>
              <p:spPr bwMode="auto">
                <a:xfrm>
                  <a:off x="2310" y="2550"/>
                  <a:ext cx="124" cy="146"/>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sp>
            <p:nvSpPr>
              <p:cNvPr id="7277" name="Oval 88"/>
              <p:cNvSpPr>
                <a:spLocks noChangeAspect="1" noChangeArrowheads="1"/>
              </p:cNvSpPr>
              <p:nvPr/>
            </p:nvSpPr>
            <p:spPr bwMode="auto">
              <a:xfrm>
                <a:off x="2165" y="2302"/>
                <a:ext cx="208" cy="227"/>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grpSp>
          <p:nvGrpSpPr>
            <p:cNvPr id="7184" name="Group 89"/>
            <p:cNvGrpSpPr>
              <a:grpSpLocks noChangeAspect="1"/>
            </p:cNvGrpSpPr>
            <p:nvPr/>
          </p:nvGrpSpPr>
          <p:grpSpPr bwMode="auto">
            <a:xfrm>
              <a:off x="1788707" y="4780729"/>
              <a:ext cx="288291" cy="541020"/>
              <a:chOff x="2173" y="2482"/>
              <a:chExt cx="336" cy="654"/>
            </a:xfrm>
          </p:grpSpPr>
          <p:sp>
            <p:nvSpPr>
              <p:cNvPr id="7270" name="Oval 90"/>
              <p:cNvSpPr>
                <a:spLocks noChangeAspect="1" noChangeArrowheads="1"/>
              </p:cNvSpPr>
              <p:nvPr/>
            </p:nvSpPr>
            <p:spPr bwMode="auto">
              <a:xfrm>
                <a:off x="2240" y="2482"/>
                <a:ext cx="205" cy="225"/>
              </a:xfrm>
              <a:prstGeom prst="ellipse">
                <a:avLst/>
              </a:prstGeom>
              <a:solidFill>
                <a:srgbClr val="00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nvGrpSpPr>
              <p:cNvPr id="7271" name="Group 91"/>
              <p:cNvGrpSpPr>
                <a:grpSpLocks noChangeAspect="1"/>
              </p:cNvGrpSpPr>
              <p:nvPr/>
            </p:nvGrpSpPr>
            <p:grpSpPr bwMode="auto">
              <a:xfrm>
                <a:off x="2173" y="2731"/>
                <a:ext cx="336" cy="405"/>
                <a:chOff x="2173" y="2731"/>
                <a:chExt cx="336" cy="405"/>
              </a:xfrm>
            </p:grpSpPr>
            <p:sp>
              <p:nvSpPr>
                <p:cNvPr id="7272" name="Rectangle 92"/>
                <p:cNvSpPr>
                  <a:spLocks noChangeAspect="1" noChangeArrowheads="1"/>
                </p:cNvSpPr>
                <p:nvPr/>
              </p:nvSpPr>
              <p:spPr bwMode="auto">
                <a:xfrm>
                  <a:off x="2228" y="2731"/>
                  <a:ext cx="223" cy="116"/>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73" name="Rectangle 93"/>
                <p:cNvSpPr>
                  <a:spLocks noChangeAspect="1" noChangeArrowheads="1"/>
                </p:cNvSpPr>
                <p:nvPr/>
              </p:nvSpPr>
              <p:spPr bwMode="auto">
                <a:xfrm>
                  <a:off x="2173" y="2805"/>
                  <a:ext cx="336" cy="331"/>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74" name="Oval 94"/>
                <p:cNvSpPr>
                  <a:spLocks noChangeAspect="1" noChangeArrowheads="1"/>
                </p:cNvSpPr>
                <p:nvPr/>
              </p:nvSpPr>
              <p:spPr bwMode="auto">
                <a:xfrm>
                  <a:off x="2173" y="2731"/>
                  <a:ext cx="120" cy="151"/>
                </a:xfrm>
                <a:prstGeom prst="ellipse">
                  <a:avLst/>
                </a:prstGeom>
                <a:solidFill>
                  <a:srgbClr val="00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75" name="Oval 95"/>
                <p:cNvSpPr>
                  <a:spLocks noChangeAspect="1" noChangeArrowheads="1"/>
                </p:cNvSpPr>
                <p:nvPr/>
              </p:nvSpPr>
              <p:spPr bwMode="auto">
                <a:xfrm>
                  <a:off x="2384" y="2731"/>
                  <a:ext cx="124" cy="145"/>
                </a:xfrm>
                <a:prstGeom prst="ellipse">
                  <a:avLst/>
                </a:prstGeom>
                <a:solidFill>
                  <a:srgbClr val="00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grpSp>
        <p:grpSp>
          <p:nvGrpSpPr>
            <p:cNvPr id="7185" name="Group 96"/>
            <p:cNvGrpSpPr>
              <a:grpSpLocks noChangeAspect="1"/>
            </p:cNvGrpSpPr>
            <p:nvPr/>
          </p:nvGrpSpPr>
          <p:grpSpPr bwMode="auto">
            <a:xfrm>
              <a:off x="2703107" y="4780729"/>
              <a:ext cx="288291" cy="541020"/>
              <a:chOff x="1445" y="2433"/>
              <a:chExt cx="337" cy="655"/>
            </a:xfrm>
          </p:grpSpPr>
          <p:grpSp>
            <p:nvGrpSpPr>
              <p:cNvPr id="7264" name="Group 97"/>
              <p:cNvGrpSpPr>
                <a:grpSpLocks noChangeAspect="1"/>
              </p:cNvGrpSpPr>
              <p:nvPr/>
            </p:nvGrpSpPr>
            <p:grpSpPr bwMode="auto">
              <a:xfrm>
                <a:off x="1445" y="2682"/>
                <a:ext cx="337" cy="406"/>
                <a:chOff x="1445" y="2682"/>
                <a:chExt cx="337" cy="406"/>
              </a:xfrm>
            </p:grpSpPr>
            <p:sp>
              <p:nvSpPr>
                <p:cNvPr id="7266" name="Rectangle 98"/>
                <p:cNvSpPr>
                  <a:spLocks noChangeAspect="1" noChangeArrowheads="1"/>
                </p:cNvSpPr>
                <p:nvPr/>
              </p:nvSpPr>
              <p:spPr bwMode="auto">
                <a:xfrm>
                  <a:off x="1502" y="2682"/>
                  <a:ext cx="222" cy="117"/>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67" name="Rectangle 99"/>
                <p:cNvSpPr>
                  <a:spLocks noChangeAspect="1" noChangeArrowheads="1"/>
                </p:cNvSpPr>
                <p:nvPr/>
              </p:nvSpPr>
              <p:spPr bwMode="auto">
                <a:xfrm>
                  <a:off x="1445" y="2757"/>
                  <a:ext cx="337" cy="331"/>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68" name="Oval 100"/>
                <p:cNvSpPr>
                  <a:spLocks noChangeAspect="1" noChangeArrowheads="1"/>
                </p:cNvSpPr>
                <p:nvPr/>
              </p:nvSpPr>
              <p:spPr bwMode="auto">
                <a:xfrm>
                  <a:off x="1445" y="2682"/>
                  <a:ext cx="121" cy="152"/>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69" name="Oval 101"/>
                <p:cNvSpPr>
                  <a:spLocks noChangeAspect="1" noChangeArrowheads="1"/>
                </p:cNvSpPr>
                <p:nvPr/>
              </p:nvSpPr>
              <p:spPr bwMode="auto">
                <a:xfrm>
                  <a:off x="1658" y="2682"/>
                  <a:ext cx="122" cy="146"/>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sp>
            <p:nvSpPr>
              <p:cNvPr id="7265" name="Oval 102"/>
              <p:cNvSpPr>
                <a:spLocks noChangeAspect="1" noChangeArrowheads="1"/>
              </p:cNvSpPr>
              <p:nvPr/>
            </p:nvSpPr>
            <p:spPr bwMode="auto">
              <a:xfrm>
                <a:off x="1511" y="2433"/>
                <a:ext cx="207" cy="227"/>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grpSp>
      <p:sp>
        <p:nvSpPr>
          <p:cNvPr id="7186" name="Text Box 103"/>
          <p:cNvSpPr txBox="1">
            <a:spLocks noChangeAspect="1" noChangeArrowheads="1"/>
          </p:cNvSpPr>
          <p:nvPr/>
        </p:nvSpPr>
        <p:spPr bwMode="auto">
          <a:xfrm>
            <a:off x="2627784" y="5733256"/>
            <a:ext cx="319733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1pPr>
            <a:lvl2pPr marL="742950" indent="-28575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2pPr>
            <a:lvl3pPr marL="1143000" indent="-22860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3pPr>
            <a:lvl4pPr marL="1600200" indent="-22860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4pPr>
            <a:lvl5pPr marL="2057400" indent="-22860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5pPr>
            <a:lvl6pPr marL="25146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6pPr>
            <a:lvl7pPr marL="29718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7pPr>
            <a:lvl8pPr marL="34290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8pPr>
            <a:lvl9pPr marL="38862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9pPr>
          </a:lstStyle>
          <a:p>
            <a:pPr eaLnBrk="1" hangingPunct="1"/>
            <a:r>
              <a:rPr lang="it-IT" sz="1400" b="0" u="sng" dirty="0">
                <a:latin typeface="Arial" charset="0"/>
              </a:rPr>
              <a:t>Posizione su un rango</a:t>
            </a:r>
          </a:p>
          <a:p>
            <a:pPr eaLnBrk="1" hangingPunct="1"/>
            <a:r>
              <a:rPr lang="it-IT" sz="1100" b="0" dirty="0">
                <a:latin typeface="Arial" charset="0"/>
              </a:rPr>
              <a:t>- i GT danno la schiena al sole / alla luce</a:t>
            </a:r>
          </a:p>
          <a:p>
            <a:pPr eaLnBrk="1" hangingPunct="1"/>
            <a:r>
              <a:rPr lang="it-IT" sz="1100" b="0" dirty="0">
                <a:latin typeface="Arial" charset="0"/>
              </a:rPr>
              <a:t>- usata per istruire ed esercitare</a:t>
            </a:r>
          </a:p>
        </p:txBody>
      </p:sp>
      <p:grpSp>
        <p:nvGrpSpPr>
          <p:cNvPr id="4" name="Gruppo 3"/>
          <p:cNvGrpSpPr/>
          <p:nvPr/>
        </p:nvGrpSpPr>
        <p:grpSpPr>
          <a:xfrm>
            <a:off x="6084168" y="3933056"/>
            <a:ext cx="2802891" cy="1226820"/>
            <a:chOff x="5334001" y="4267202"/>
            <a:chExt cx="2802891" cy="1226820"/>
          </a:xfrm>
        </p:grpSpPr>
        <p:grpSp>
          <p:nvGrpSpPr>
            <p:cNvPr id="7187" name="Group 105"/>
            <p:cNvGrpSpPr>
              <a:grpSpLocks noChangeAspect="1"/>
            </p:cNvGrpSpPr>
            <p:nvPr/>
          </p:nvGrpSpPr>
          <p:grpSpPr bwMode="auto">
            <a:xfrm>
              <a:off x="6477001" y="4267202"/>
              <a:ext cx="626113" cy="772160"/>
              <a:chOff x="1494" y="1847"/>
              <a:chExt cx="734" cy="934"/>
            </a:xfrm>
          </p:grpSpPr>
          <p:sp>
            <p:nvSpPr>
              <p:cNvPr id="7259" name="Oval 106"/>
              <p:cNvSpPr>
                <a:spLocks noChangeArrowheads="1"/>
              </p:cNvSpPr>
              <p:nvPr/>
            </p:nvSpPr>
            <p:spPr bwMode="auto">
              <a:xfrm>
                <a:off x="1683" y="1847"/>
                <a:ext cx="207" cy="22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60" name="Freeform 107"/>
              <p:cNvSpPr>
                <a:spLocks/>
              </p:cNvSpPr>
              <p:nvPr/>
            </p:nvSpPr>
            <p:spPr bwMode="auto">
              <a:xfrm>
                <a:off x="1506" y="2067"/>
                <a:ext cx="722" cy="714"/>
              </a:xfrm>
              <a:custGeom>
                <a:avLst/>
                <a:gdLst>
                  <a:gd name="T0" fmla="*/ 213 w 722"/>
                  <a:gd name="T1" fmla="*/ 28 h 714"/>
                  <a:gd name="T2" fmla="*/ 171 w 722"/>
                  <a:gd name="T3" fmla="*/ 28 h 714"/>
                  <a:gd name="T4" fmla="*/ 116 w 722"/>
                  <a:gd name="T5" fmla="*/ 64 h 714"/>
                  <a:gd name="T6" fmla="*/ 0 w 722"/>
                  <a:gd name="T7" fmla="*/ 246 h 714"/>
                  <a:gd name="T8" fmla="*/ 5 w 722"/>
                  <a:gd name="T9" fmla="*/ 330 h 714"/>
                  <a:gd name="T10" fmla="*/ 84 w 722"/>
                  <a:gd name="T11" fmla="*/ 394 h 714"/>
                  <a:gd name="T12" fmla="*/ 149 w 722"/>
                  <a:gd name="T13" fmla="*/ 442 h 714"/>
                  <a:gd name="T14" fmla="*/ 228 w 722"/>
                  <a:gd name="T15" fmla="*/ 334 h 714"/>
                  <a:gd name="T16" fmla="*/ 195 w 722"/>
                  <a:gd name="T17" fmla="*/ 307 h 714"/>
                  <a:gd name="T18" fmla="*/ 172 w 722"/>
                  <a:gd name="T19" fmla="*/ 281 h 714"/>
                  <a:gd name="T20" fmla="*/ 225 w 722"/>
                  <a:gd name="T21" fmla="*/ 190 h 714"/>
                  <a:gd name="T22" fmla="*/ 380 w 722"/>
                  <a:gd name="T23" fmla="*/ 306 h 714"/>
                  <a:gd name="T24" fmla="*/ 229 w 722"/>
                  <a:gd name="T25" fmla="*/ 533 h 714"/>
                  <a:gd name="T26" fmla="*/ 81 w 722"/>
                  <a:gd name="T27" fmla="*/ 416 h 714"/>
                  <a:gd name="T28" fmla="*/ 81 w 722"/>
                  <a:gd name="T29" fmla="*/ 557 h 714"/>
                  <a:gd name="T30" fmla="*/ 103 w 722"/>
                  <a:gd name="T31" fmla="*/ 557 h 714"/>
                  <a:gd name="T32" fmla="*/ 103 w 722"/>
                  <a:gd name="T33" fmla="*/ 713 h 714"/>
                  <a:gd name="T34" fmla="*/ 447 w 722"/>
                  <a:gd name="T35" fmla="*/ 713 h 714"/>
                  <a:gd name="T36" fmla="*/ 447 w 722"/>
                  <a:gd name="T37" fmla="*/ 559 h 714"/>
                  <a:gd name="T38" fmla="*/ 473 w 722"/>
                  <a:gd name="T39" fmla="*/ 559 h 714"/>
                  <a:gd name="T40" fmla="*/ 473 w 722"/>
                  <a:gd name="T41" fmla="*/ 270 h 714"/>
                  <a:gd name="T42" fmla="*/ 504 w 722"/>
                  <a:gd name="T43" fmla="*/ 296 h 714"/>
                  <a:gd name="T44" fmla="*/ 570 w 722"/>
                  <a:gd name="T45" fmla="*/ 296 h 714"/>
                  <a:gd name="T46" fmla="*/ 577 w 722"/>
                  <a:gd name="T47" fmla="*/ 285 h 714"/>
                  <a:gd name="T48" fmla="*/ 627 w 722"/>
                  <a:gd name="T49" fmla="*/ 209 h 714"/>
                  <a:gd name="T50" fmla="*/ 721 w 722"/>
                  <a:gd name="T51" fmla="*/ 78 h 714"/>
                  <a:gd name="T52" fmla="*/ 614 w 722"/>
                  <a:gd name="T53" fmla="*/ 0 h 714"/>
                  <a:gd name="T54" fmla="*/ 546 w 722"/>
                  <a:gd name="T55" fmla="*/ 97 h 714"/>
                  <a:gd name="T56" fmla="*/ 529 w 722"/>
                  <a:gd name="T57" fmla="*/ 118 h 714"/>
                  <a:gd name="T58" fmla="*/ 391 w 722"/>
                  <a:gd name="T59" fmla="*/ 28 h 714"/>
                  <a:gd name="T60" fmla="*/ 336 w 722"/>
                  <a:gd name="T61" fmla="*/ 28 h 714"/>
                  <a:gd name="T62" fmla="*/ 301 w 722"/>
                  <a:gd name="T63" fmla="*/ 113 h 714"/>
                  <a:gd name="T64" fmla="*/ 285 w 722"/>
                  <a:gd name="T65" fmla="*/ 80 h 714"/>
                  <a:gd name="T66" fmla="*/ 302 w 722"/>
                  <a:gd name="T67" fmla="*/ 27 h 714"/>
                  <a:gd name="T68" fmla="*/ 253 w 722"/>
                  <a:gd name="T69" fmla="*/ 27 h 714"/>
                  <a:gd name="T70" fmla="*/ 269 w 722"/>
                  <a:gd name="T71" fmla="*/ 81 h 714"/>
                  <a:gd name="T72" fmla="*/ 253 w 722"/>
                  <a:gd name="T73" fmla="*/ 113 h 714"/>
                  <a:gd name="T74" fmla="*/ 213 w 722"/>
                  <a:gd name="T75" fmla="*/ 28 h 7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22" h="714">
                    <a:moveTo>
                      <a:pt x="213" y="28"/>
                    </a:moveTo>
                    <a:lnTo>
                      <a:pt x="171" y="28"/>
                    </a:lnTo>
                    <a:lnTo>
                      <a:pt x="116" y="64"/>
                    </a:lnTo>
                    <a:lnTo>
                      <a:pt x="0" y="246"/>
                    </a:lnTo>
                    <a:lnTo>
                      <a:pt x="5" y="330"/>
                    </a:lnTo>
                    <a:lnTo>
                      <a:pt x="84" y="394"/>
                    </a:lnTo>
                    <a:lnTo>
                      <a:pt x="149" y="442"/>
                    </a:lnTo>
                    <a:lnTo>
                      <a:pt x="228" y="334"/>
                    </a:lnTo>
                    <a:lnTo>
                      <a:pt x="195" y="307"/>
                    </a:lnTo>
                    <a:lnTo>
                      <a:pt x="172" y="281"/>
                    </a:lnTo>
                    <a:lnTo>
                      <a:pt x="225" y="190"/>
                    </a:lnTo>
                    <a:lnTo>
                      <a:pt x="380" y="306"/>
                    </a:lnTo>
                    <a:lnTo>
                      <a:pt x="229" y="533"/>
                    </a:lnTo>
                    <a:lnTo>
                      <a:pt x="81" y="416"/>
                    </a:lnTo>
                    <a:lnTo>
                      <a:pt x="81" y="557"/>
                    </a:lnTo>
                    <a:lnTo>
                      <a:pt x="103" y="557"/>
                    </a:lnTo>
                    <a:lnTo>
                      <a:pt x="103" y="713"/>
                    </a:lnTo>
                    <a:lnTo>
                      <a:pt x="447" y="713"/>
                    </a:lnTo>
                    <a:lnTo>
                      <a:pt x="447" y="559"/>
                    </a:lnTo>
                    <a:lnTo>
                      <a:pt x="473" y="559"/>
                    </a:lnTo>
                    <a:lnTo>
                      <a:pt x="473" y="270"/>
                    </a:lnTo>
                    <a:lnTo>
                      <a:pt x="504" y="296"/>
                    </a:lnTo>
                    <a:lnTo>
                      <a:pt x="570" y="296"/>
                    </a:lnTo>
                    <a:lnTo>
                      <a:pt x="577" y="285"/>
                    </a:lnTo>
                    <a:lnTo>
                      <a:pt x="627" y="209"/>
                    </a:lnTo>
                    <a:lnTo>
                      <a:pt x="721" y="78"/>
                    </a:lnTo>
                    <a:lnTo>
                      <a:pt x="614" y="0"/>
                    </a:lnTo>
                    <a:lnTo>
                      <a:pt x="546" y="97"/>
                    </a:lnTo>
                    <a:lnTo>
                      <a:pt x="529" y="118"/>
                    </a:lnTo>
                    <a:lnTo>
                      <a:pt x="391" y="28"/>
                    </a:lnTo>
                    <a:lnTo>
                      <a:pt x="336" y="28"/>
                    </a:lnTo>
                    <a:lnTo>
                      <a:pt x="301" y="113"/>
                    </a:lnTo>
                    <a:lnTo>
                      <a:pt x="285" y="80"/>
                    </a:lnTo>
                    <a:lnTo>
                      <a:pt x="302" y="27"/>
                    </a:lnTo>
                    <a:lnTo>
                      <a:pt x="253" y="27"/>
                    </a:lnTo>
                    <a:lnTo>
                      <a:pt x="269" y="81"/>
                    </a:lnTo>
                    <a:lnTo>
                      <a:pt x="253" y="113"/>
                    </a:lnTo>
                    <a:lnTo>
                      <a:pt x="213" y="28"/>
                    </a:lnTo>
                  </a:path>
                </a:pathLst>
              </a:custGeom>
              <a:solidFill>
                <a:srgbClr val="FF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CH"/>
              </a:p>
            </p:txBody>
          </p:sp>
          <p:sp>
            <p:nvSpPr>
              <p:cNvPr id="7261" name="Arc 108"/>
              <p:cNvSpPr>
                <a:spLocks/>
              </p:cNvSpPr>
              <p:nvPr/>
            </p:nvSpPr>
            <p:spPr bwMode="auto">
              <a:xfrm>
                <a:off x="1621" y="2096"/>
                <a:ext cx="99" cy="85"/>
              </a:xfrm>
              <a:custGeom>
                <a:avLst/>
                <a:gdLst>
                  <a:gd name="T0" fmla="*/ 0 w 35922"/>
                  <a:gd name="T1" fmla="*/ 0 h 36628"/>
                  <a:gd name="T2" fmla="*/ 0 w 35922"/>
                  <a:gd name="T3" fmla="*/ 0 h 36628"/>
                  <a:gd name="T4" fmla="*/ 0 w 35922"/>
                  <a:gd name="T5" fmla="*/ 0 h 36628"/>
                  <a:gd name="T6" fmla="*/ 0 60000 65536"/>
                  <a:gd name="T7" fmla="*/ 0 60000 65536"/>
                  <a:gd name="T8" fmla="*/ 0 60000 65536"/>
                </a:gdLst>
                <a:ahLst/>
                <a:cxnLst>
                  <a:cxn ang="T6">
                    <a:pos x="T0" y="T1"/>
                  </a:cxn>
                  <a:cxn ang="T7">
                    <a:pos x="T2" y="T3"/>
                  </a:cxn>
                  <a:cxn ang="T8">
                    <a:pos x="T4" y="T5"/>
                  </a:cxn>
                </a:cxnLst>
                <a:rect l="0" t="0" r="r" b="b"/>
                <a:pathLst>
                  <a:path w="35922" h="36628" fill="none" extrusionOk="0">
                    <a:moveTo>
                      <a:pt x="6084" y="36628"/>
                    </a:moveTo>
                    <a:cubicBezTo>
                      <a:pt x="2182" y="32598"/>
                      <a:pt x="0" y="27209"/>
                      <a:pt x="0" y="21600"/>
                    </a:cubicBezTo>
                    <a:cubicBezTo>
                      <a:pt x="0" y="9670"/>
                      <a:pt x="9670" y="0"/>
                      <a:pt x="21600" y="0"/>
                    </a:cubicBezTo>
                    <a:cubicBezTo>
                      <a:pt x="26877" y="-1"/>
                      <a:pt x="31971" y="1931"/>
                      <a:pt x="35922" y="5430"/>
                    </a:cubicBezTo>
                  </a:path>
                  <a:path w="35922" h="36628" stroke="0" extrusionOk="0">
                    <a:moveTo>
                      <a:pt x="6084" y="36628"/>
                    </a:moveTo>
                    <a:cubicBezTo>
                      <a:pt x="2182" y="32598"/>
                      <a:pt x="0" y="27209"/>
                      <a:pt x="0" y="21600"/>
                    </a:cubicBezTo>
                    <a:cubicBezTo>
                      <a:pt x="0" y="9670"/>
                      <a:pt x="9670" y="0"/>
                      <a:pt x="21600" y="0"/>
                    </a:cubicBezTo>
                    <a:cubicBezTo>
                      <a:pt x="26877" y="-1"/>
                      <a:pt x="31971" y="1931"/>
                      <a:pt x="35922" y="5430"/>
                    </a:cubicBezTo>
                    <a:lnTo>
                      <a:pt x="21600" y="21600"/>
                    </a:lnTo>
                    <a:lnTo>
                      <a:pt x="6084" y="36628"/>
                    </a:lnTo>
                    <a:close/>
                  </a:path>
                </a:pathLst>
              </a:custGeom>
              <a:solidFill>
                <a:srgbClr val="FF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62" name="Oval 109"/>
              <p:cNvSpPr>
                <a:spLocks noChangeArrowheads="1"/>
              </p:cNvSpPr>
              <p:nvPr/>
            </p:nvSpPr>
            <p:spPr bwMode="auto">
              <a:xfrm>
                <a:off x="1494" y="2299"/>
                <a:ext cx="82" cy="106"/>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63" name="Oval 110"/>
              <p:cNvSpPr>
                <a:spLocks noChangeArrowheads="1"/>
              </p:cNvSpPr>
              <p:nvPr/>
            </p:nvSpPr>
            <p:spPr bwMode="auto">
              <a:xfrm>
                <a:off x="1997" y="2292"/>
                <a:ext cx="92" cy="84"/>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grpSp>
          <p:nvGrpSpPr>
            <p:cNvPr id="7188" name="Group 111"/>
            <p:cNvGrpSpPr>
              <a:grpSpLocks noChangeAspect="1"/>
            </p:cNvGrpSpPr>
            <p:nvPr/>
          </p:nvGrpSpPr>
          <p:grpSpPr bwMode="auto">
            <a:xfrm>
              <a:off x="5334001" y="4495802"/>
              <a:ext cx="288291" cy="541020"/>
              <a:chOff x="2462" y="2302"/>
              <a:chExt cx="336" cy="654"/>
            </a:xfrm>
          </p:grpSpPr>
          <p:sp>
            <p:nvSpPr>
              <p:cNvPr id="7253" name="Oval 112"/>
              <p:cNvSpPr>
                <a:spLocks noChangeAspect="1" noChangeArrowheads="1"/>
              </p:cNvSpPr>
              <p:nvPr/>
            </p:nvSpPr>
            <p:spPr bwMode="auto">
              <a:xfrm>
                <a:off x="2527" y="2302"/>
                <a:ext cx="207" cy="227"/>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nvGrpSpPr>
              <p:cNvPr id="7254" name="Group 113"/>
              <p:cNvGrpSpPr>
                <a:grpSpLocks noChangeAspect="1"/>
              </p:cNvGrpSpPr>
              <p:nvPr/>
            </p:nvGrpSpPr>
            <p:grpSpPr bwMode="auto">
              <a:xfrm>
                <a:off x="2462" y="2550"/>
                <a:ext cx="336" cy="406"/>
                <a:chOff x="2462" y="2550"/>
                <a:chExt cx="336" cy="406"/>
              </a:xfrm>
            </p:grpSpPr>
            <p:sp>
              <p:nvSpPr>
                <p:cNvPr id="7255" name="Rectangle 114"/>
                <p:cNvSpPr>
                  <a:spLocks noChangeAspect="1" noChangeArrowheads="1"/>
                </p:cNvSpPr>
                <p:nvPr/>
              </p:nvSpPr>
              <p:spPr bwMode="auto">
                <a:xfrm>
                  <a:off x="2515" y="2550"/>
                  <a:ext cx="224" cy="118"/>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56" name="Rectangle 115"/>
                <p:cNvSpPr>
                  <a:spLocks noChangeAspect="1" noChangeArrowheads="1"/>
                </p:cNvSpPr>
                <p:nvPr/>
              </p:nvSpPr>
              <p:spPr bwMode="auto">
                <a:xfrm>
                  <a:off x="2462" y="2626"/>
                  <a:ext cx="336" cy="330"/>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57" name="Oval 116"/>
                <p:cNvSpPr>
                  <a:spLocks noChangeAspect="1" noChangeArrowheads="1"/>
                </p:cNvSpPr>
                <p:nvPr/>
              </p:nvSpPr>
              <p:spPr bwMode="auto">
                <a:xfrm>
                  <a:off x="2462" y="2550"/>
                  <a:ext cx="118" cy="153"/>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58" name="Oval 117"/>
                <p:cNvSpPr>
                  <a:spLocks noChangeAspect="1" noChangeArrowheads="1"/>
                </p:cNvSpPr>
                <p:nvPr/>
              </p:nvSpPr>
              <p:spPr bwMode="auto">
                <a:xfrm>
                  <a:off x="2672" y="2550"/>
                  <a:ext cx="124" cy="146"/>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grpSp>
        <p:grpSp>
          <p:nvGrpSpPr>
            <p:cNvPr id="7189" name="Group 118"/>
            <p:cNvGrpSpPr>
              <a:grpSpLocks noChangeAspect="1"/>
            </p:cNvGrpSpPr>
            <p:nvPr/>
          </p:nvGrpSpPr>
          <p:grpSpPr bwMode="auto">
            <a:xfrm>
              <a:off x="5846764" y="4572002"/>
              <a:ext cx="288290" cy="541020"/>
              <a:chOff x="1637" y="2587"/>
              <a:chExt cx="337" cy="654"/>
            </a:xfrm>
          </p:grpSpPr>
          <p:grpSp>
            <p:nvGrpSpPr>
              <p:cNvPr id="7247" name="Group 119"/>
              <p:cNvGrpSpPr>
                <a:grpSpLocks noChangeAspect="1"/>
              </p:cNvGrpSpPr>
              <p:nvPr/>
            </p:nvGrpSpPr>
            <p:grpSpPr bwMode="auto">
              <a:xfrm>
                <a:off x="1637" y="2836"/>
                <a:ext cx="337" cy="405"/>
                <a:chOff x="1637" y="2836"/>
                <a:chExt cx="337" cy="405"/>
              </a:xfrm>
            </p:grpSpPr>
            <p:sp>
              <p:nvSpPr>
                <p:cNvPr id="7249" name="Rectangle 120"/>
                <p:cNvSpPr>
                  <a:spLocks noChangeAspect="1" noChangeArrowheads="1"/>
                </p:cNvSpPr>
                <p:nvPr/>
              </p:nvSpPr>
              <p:spPr bwMode="auto">
                <a:xfrm>
                  <a:off x="1692" y="2836"/>
                  <a:ext cx="223" cy="117"/>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50" name="Rectangle 121"/>
                <p:cNvSpPr>
                  <a:spLocks noChangeAspect="1" noChangeArrowheads="1"/>
                </p:cNvSpPr>
                <p:nvPr/>
              </p:nvSpPr>
              <p:spPr bwMode="auto">
                <a:xfrm>
                  <a:off x="1637" y="2911"/>
                  <a:ext cx="337" cy="33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51" name="Oval 122"/>
                <p:cNvSpPr>
                  <a:spLocks noChangeAspect="1" noChangeArrowheads="1"/>
                </p:cNvSpPr>
                <p:nvPr/>
              </p:nvSpPr>
              <p:spPr bwMode="auto">
                <a:xfrm>
                  <a:off x="1637" y="2836"/>
                  <a:ext cx="120" cy="152"/>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52" name="Oval 123"/>
                <p:cNvSpPr>
                  <a:spLocks noChangeAspect="1" noChangeArrowheads="1"/>
                </p:cNvSpPr>
                <p:nvPr/>
              </p:nvSpPr>
              <p:spPr bwMode="auto">
                <a:xfrm>
                  <a:off x="1849" y="2836"/>
                  <a:ext cx="123" cy="146"/>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sp>
            <p:nvSpPr>
              <p:cNvPr id="7248" name="Oval 124"/>
              <p:cNvSpPr>
                <a:spLocks noChangeAspect="1" noChangeArrowheads="1"/>
              </p:cNvSpPr>
              <p:nvPr/>
            </p:nvSpPr>
            <p:spPr bwMode="auto">
              <a:xfrm>
                <a:off x="1703" y="2587"/>
                <a:ext cx="207" cy="227"/>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grpSp>
          <p:nvGrpSpPr>
            <p:cNvPr id="7190" name="Group 125"/>
            <p:cNvGrpSpPr>
              <a:grpSpLocks noChangeAspect="1"/>
            </p:cNvGrpSpPr>
            <p:nvPr/>
          </p:nvGrpSpPr>
          <p:grpSpPr bwMode="auto">
            <a:xfrm>
              <a:off x="7620001" y="4648202"/>
              <a:ext cx="288291" cy="541020"/>
              <a:chOff x="1838" y="2415"/>
              <a:chExt cx="335" cy="654"/>
            </a:xfrm>
          </p:grpSpPr>
          <p:sp>
            <p:nvSpPr>
              <p:cNvPr id="7241" name="Oval 126"/>
              <p:cNvSpPr>
                <a:spLocks noChangeAspect="1" noChangeArrowheads="1"/>
              </p:cNvSpPr>
              <p:nvPr/>
            </p:nvSpPr>
            <p:spPr bwMode="auto">
              <a:xfrm>
                <a:off x="1904" y="2415"/>
                <a:ext cx="206" cy="227"/>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nvGrpSpPr>
              <p:cNvPr id="7242" name="Group 127"/>
              <p:cNvGrpSpPr>
                <a:grpSpLocks noChangeAspect="1"/>
              </p:cNvGrpSpPr>
              <p:nvPr/>
            </p:nvGrpSpPr>
            <p:grpSpPr bwMode="auto">
              <a:xfrm>
                <a:off x="1838" y="2664"/>
                <a:ext cx="335" cy="405"/>
                <a:chOff x="1838" y="2664"/>
                <a:chExt cx="335" cy="405"/>
              </a:xfrm>
            </p:grpSpPr>
            <p:sp>
              <p:nvSpPr>
                <p:cNvPr id="7243" name="Rectangle 128"/>
                <p:cNvSpPr>
                  <a:spLocks noChangeAspect="1" noChangeArrowheads="1"/>
                </p:cNvSpPr>
                <p:nvPr/>
              </p:nvSpPr>
              <p:spPr bwMode="auto">
                <a:xfrm>
                  <a:off x="1892" y="2664"/>
                  <a:ext cx="223" cy="117"/>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44" name="Rectangle 129"/>
                <p:cNvSpPr>
                  <a:spLocks noChangeAspect="1" noChangeArrowheads="1"/>
                </p:cNvSpPr>
                <p:nvPr/>
              </p:nvSpPr>
              <p:spPr bwMode="auto">
                <a:xfrm>
                  <a:off x="1838" y="2740"/>
                  <a:ext cx="335" cy="329"/>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45" name="Oval 130"/>
                <p:cNvSpPr>
                  <a:spLocks noChangeAspect="1" noChangeArrowheads="1"/>
                </p:cNvSpPr>
                <p:nvPr/>
              </p:nvSpPr>
              <p:spPr bwMode="auto">
                <a:xfrm>
                  <a:off x="1838" y="2664"/>
                  <a:ext cx="118" cy="153"/>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46" name="Oval 131"/>
                <p:cNvSpPr>
                  <a:spLocks noChangeAspect="1" noChangeArrowheads="1"/>
                </p:cNvSpPr>
                <p:nvPr/>
              </p:nvSpPr>
              <p:spPr bwMode="auto">
                <a:xfrm>
                  <a:off x="2048" y="2664"/>
                  <a:ext cx="123" cy="146"/>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grpSp>
        <p:grpSp>
          <p:nvGrpSpPr>
            <p:cNvPr id="7191" name="Group 132"/>
            <p:cNvGrpSpPr>
              <a:grpSpLocks noChangeAspect="1"/>
            </p:cNvGrpSpPr>
            <p:nvPr/>
          </p:nvGrpSpPr>
          <p:grpSpPr bwMode="auto">
            <a:xfrm>
              <a:off x="7848601" y="4953002"/>
              <a:ext cx="288291" cy="541020"/>
              <a:chOff x="2099" y="2302"/>
              <a:chExt cx="336" cy="654"/>
            </a:xfrm>
          </p:grpSpPr>
          <p:grpSp>
            <p:nvGrpSpPr>
              <p:cNvPr id="7235" name="Group 133"/>
              <p:cNvGrpSpPr>
                <a:grpSpLocks noChangeAspect="1"/>
              </p:cNvGrpSpPr>
              <p:nvPr/>
            </p:nvGrpSpPr>
            <p:grpSpPr bwMode="auto">
              <a:xfrm>
                <a:off x="2099" y="2550"/>
                <a:ext cx="336" cy="406"/>
                <a:chOff x="2099" y="2550"/>
                <a:chExt cx="336" cy="406"/>
              </a:xfrm>
            </p:grpSpPr>
            <p:sp>
              <p:nvSpPr>
                <p:cNvPr id="7237" name="Rectangle 134"/>
                <p:cNvSpPr>
                  <a:spLocks noChangeAspect="1" noChangeArrowheads="1"/>
                </p:cNvSpPr>
                <p:nvPr/>
              </p:nvSpPr>
              <p:spPr bwMode="auto">
                <a:xfrm>
                  <a:off x="2155" y="2550"/>
                  <a:ext cx="221" cy="118"/>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38" name="Rectangle 135"/>
                <p:cNvSpPr>
                  <a:spLocks noChangeAspect="1" noChangeArrowheads="1"/>
                </p:cNvSpPr>
                <p:nvPr/>
              </p:nvSpPr>
              <p:spPr bwMode="auto">
                <a:xfrm>
                  <a:off x="2099" y="2626"/>
                  <a:ext cx="336" cy="330"/>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39" name="Oval 136"/>
                <p:cNvSpPr>
                  <a:spLocks noChangeAspect="1" noChangeArrowheads="1"/>
                </p:cNvSpPr>
                <p:nvPr/>
              </p:nvSpPr>
              <p:spPr bwMode="auto">
                <a:xfrm>
                  <a:off x="2099" y="2550"/>
                  <a:ext cx="119" cy="153"/>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40" name="Oval 137"/>
                <p:cNvSpPr>
                  <a:spLocks noChangeAspect="1" noChangeArrowheads="1"/>
                </p:cNvSpPr>
                <p:nvPr/>
              </p:nvSpPr>
              <p:spPr bwMode="auto">
                <a:xfrm>
                  <a:off x="2310" y="2550"/>
                  <a:ext cx="124" cy="146"/>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sp>
            <p:nvSpPr>
              <p:cNvPr id="7236" name="Oval 138"/>
              <p:cNvSpPr>
                <a:spLocks noChangeAspect="1" noChangeArrowheads="1"/>
              </p:cNvSpPr>
              <p:nvPr/>
            </p:nvSpPr>
            <p:spPr bwMode="auto">
              <a:xfrm>
                <a:off x="2165" y="2302"/>
                <a:ext cx="208" cy="227"/>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grpSp>
          <p:nvGrpSpPr>
            <p:cNvPr id="7192" name="Group 139"/>
            <p:cNvGrpSpPr>
              <a:grpSpLocks noChangeAspect="1"/>
            </p:cNvGrpSpPr>
            <p:nvPr/>
          </p:nvGrpSpPr>
          <p:grpSpPr bwMode="auto">
            <a:xfrm>
              <a:off x="5541964" y="4724402"/>
              <a:ext cx="288290" cy="541020"/>
              <a:chOff x="2173" y="2482"/>
              <a:chExt cx="336" cy="654"/>
            </a:xfrm>
          </p:grpSpPr>
          <p:sp>
            <p:nvSpPr>
              <p:cNvPr id="7229" name="Oval 140"/>
              <p:cNvSpPr>
                <a:spLocks noChangeAspect="1" noChangeArrowheads="1"/>
              </p:cNvSpPr>
              <p:nvPr/>
            </p:nvSpPr>
            <p:spPr bwMode="auto">
              <a:xfrm>
                <a:off x="2240" y="2482"/>
                <a:ext cx="205" cy="225"/>
              </a:xfrm>
              <a:prstGeom prst="ellipse">
                <a:avLst/>
              </a:prstGeom>
              <a:solidFill>
                <a:srgbClr val="00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nvGrpSpPr>
              <p:cNvPr id="7230" name="Group 141"/>
              <p:cNvGrpSpPr>
                <a:grpSpLocks noChangeAspect="1"/>
              </p:cNvGrpSpPr>
              <p:nvPr/>
            </p:nvGrpSpPr>
            <p:grpSpPr bwMode="auto">
              <a:xfrm>
                <a:off x="2173" y="2731"/>
                <a:ext cx="336" cy="405"/>
                <a:chOff x="2173" y="2731"/>
                <a:chExt cx="336" cy="405"/>
              </a:xfrm>
            </p:grpSpPr>
            <p:sp>
              <p:nvSpPr>
                <p:cNvPr id="7231" name="Rectangle 142"/>
                <p:cNvSpPr>
                  <a:spLocks noChangeAspect="1" noChangeArrowheads="1"/>
                </p:cNvSpPr>
                <p:nvPr/>
              </p:nvSpPr>
              <p:spPr bwMode="auto">
                <a:xfrm>
                  <a:off x="2228" y="2731"/>
                  <a:ext cx="223" cy="116"/>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32" name="Rectangle 143"/>
                <p:cNvSpPr>
                  <a:spLocks noChangeAspect="1" noChangeArrowheads="1"/>
                </p:cNvSpPr>
                <p:nvPr/>
              </p:nvSpPr>
              <p:spPr bwMode="auto">
                <a:xfrm>
                  <a:off x="2173" y="2805"/>
                  <a:ext cx="336" cy="331"/>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33" name="Oval 144"/>
                <p:cNvSpPr>
                  <a:spLocks noChangeAspect="1" noChangeArrowheads="1"/>
                </p:cNvSpPr>
                <p:nvPr/>
              </p:nvSpPr>
              <p:spPr bwMode="auto">
                <a:xfrm>
                  <a:off x="2173" y="2731"/>
                  <a:ext cx="120" cy="151"/>
                </a:xfrm>
                <a:prstGeom prst="ellipse">
                  <a:avLst/>
                </a:prstGeom>
                <a:solidFill>
                  <a:srgbClr val="00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34" name="Oval 145"/>
                <p:cNvSpPr>
                  <a:spLocks noChangeAspect="1" noChangeArrowheads="1"/>
                </p:cNvSpPr>
                <p:nvPr/>
              </p:nvSpPr>
              <p:spPr bwMode="auto">
                <a:xfrm>
                  <a:off x="2384" y="2731"/>
                  <a:ext cx="124" cy="145"/>
                </a:xfrm>
                <a:prstGeom prst="ellipse">
                  <a:avLst/>
                </a:prstGeom>
                <a:solidFill>
                  <a:srgbClr val="00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grpSp>
        <p:grpSp>
          <p:nvGrpSpPr>
            <p:cNvPr id="7193" name="Group 146"/>
            <p:cNvGrpSpPr>
              <a:grpSpLocks noChangeAspect="1"/>
            </p:cNvGrpSpPr>
            <p:nvPr/>
          </p:nvGrpSpPr>
          <p:grpSpPr bwMode="auto">
            <a:xfrm>
              <a:off x="7391401" y="4572002"/>
              <a:ext cx="288291" cy="541020"/>
              <a:chOff x="1445" y="2433"/>
              <a:chExt cx="337" cy="655"/>
            </a:xfrm>
          </p:grpSpPr>
          <p:grpSp>
            <p:nvGrpSpPr>
              <p:cNvPr id="7223" name="Group 147"/>
              <p:cNvGrpSpPr>
                <a:grpSpLocks noChangeAspect="1"/>
              </p:cNvGrpSpPr>
              <p:nvPr/>
            </p:nvGrpSpPr>
            <p:grpSpPr bwMode="auto">
              <a:xfrm>
                <a:off x="1445" y="2682"/>
                <a:ext cx="337" cy="406"/>
                <a:chOff x="1445" y="2682"/>
                <a:chExt cx="337" cy="406"/>
              </a:xfrm>
            </p:grpSpPr>
            <p:sp>
              <p:nvSpPr>
                <p:cNvPr id="7225" name="Rectangle 148"/>
                <p:cNvSpPr>
                  <a:spLocks noChangeAspect="1" noChangeArrowheads="1"/>
                </p:cNvSpPr>
                <p:nvPr/>
              </p:nvSpPr>
              <p:spPr bwMode="auto">
                <a:xfrm>
                  <a:off x="1502" y="2682"/>
                  <a:ext cx="222" cy="117"/>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26" name="Rectangle 149"/>
                <p:cNvSpPr>
                  <a:spLocks noChangeAspect="1" noChangeArrowheads="1"/>
                </p:cNvSpPr>
                <p:nvPr/>
              </p:nvSpPr>
              <p:spPr bwMode="auto">
                <a:xfrm>
                  <a:off x="1445" y="2757"/>
                  <a:ext cx="337" cy="331"/>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27" name="Oval 150"/>
                <p:cNvSpPr>
                  <a:spLocks noChangeAspect="1" noChangeArrowheads="1"/>
                </p:cNvSpPr>
                <p:nvPr/>
              </p:nvSpPr>
              <p:spPr bwMode="auto">
                <a:xfrm>
                  <a:off x="1445" y="2682"/>
                  <a:ext cx="121" cy="152"/>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28" name="Oval 151"/>
                <p:cNvSpPr>
                  <a:spLocks noChangeAspect="1" noChangeArrowheads="1"/>
                </p:cNvSpPr>
                <p:nvPr/>
              </p:nvSpPr>
              <p:spPr bwMode="auto">
                <a:xfrm>
                  <a:off x="1658" y="2682"/>
                  <a:ext cx="122" cy="146"/>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sp>
            <p:nvSpPr>
              <p:cNvPr id="7224" name="Oval 152"/>
              <p:cNvSpPr>
                <a:spLocks noChangeAspect="1" noChangeArrowheads="1"/>
              </p:cNvSpPr>
              <p:nvPr/>
            </p:nvSpPr>
            <p:spPr bwMode="auto">
              <a:xfrm>
                <a:off x="1511" y="2433"/>
                <a:ext cx="207" cy="227"/>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grpSp>
      <p:sp>
        <p:nvSpPr>
          <p:cNvPr id="7194" name="Text Box 153"/>
          <p:cNvSpPr txBox="1">
            <a:spLocks noChangeAspect="1" noChangeArrowheads="1"/>
          </p:cNvSpPr>
          <p:nvPr/>
        </p:nvSpPr>
        <p:spPr bwMode="auto">
          <a:xfrm>
            <a:off x="6300192" y="5013176"/>
            <a:ext cx="27363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1pPr>
            <a:lvl2pPr marL="742950" indent="-28575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2pPr>
            <a:lvl3pPr marL="1143000" indent="-22860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3pPr>
            <a:lvl4pPr marL="1600200" indent="-22860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4pPr>
            <a:lvl5pPr marL="2057400" indent="-22860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5pPr>
            <a:lvl6pPr marL="25146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6pPr>
            <a:lvl7pPr marL="29718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7pPr>
            <a:lvl8pPr marL="34290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8pPr>
            <a:lvl9pPr marL="38862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9pPr>
          </a:lstStyle>
          <a:p>
            <a:pPr eaLnBrk="1" hangingPunct="1"/>
            <a:r>
              <a:rPr lang="it-IT" sz="1400" b="0" u="sng" dirty="0">
                <a:latin typeface="Arial" charset="0"/>
              </a:rPr>
              <a:t>A gruppi (PLS)</a:t>
            </a:r>
          </a:p>
          <a:p>
            <a:pPr eaLnBrk="1" hangingPunct="1"/>
            <a:r>
              <a:rPr lang="it-IT" sz="1100" b="0" dirty="0">
                <a:latin typeface="Arial" charset="0"/>
              </a:rPr>
              <a:t>- i GT sono a gruppi e lavorano in team</a:t>
            </a:r>
          </a:p>
          <a:p>
            <a:pPr eaLnBrk="1" hangingPunct="1"/>
            <a:r>
              <a:rPr lang="it-IT" sz="1100" b="0" dirty="0">
                <a:latin typeface="Arial" charset="0"/>
              </a:rPr>
              <a:t>- usata per esercitare</a:t>
            </a:r>
          </a:p>
        </p:txBody>
      </p:sp>
      <p:grpSp>
        <p:nvGrpSpPr>
          <p:cNvPr id="5" name="Gruppo 4"/>
          <p:cNvGrpSpPr/>
          <p:nvPr/>
        </p:nvGrpSpPr>
        <p:grpSpPr>
          <a:xfrm>
            <a:off x="6156176" y="1628800"/>
            <a:ext cx="2792471" cy="1024020"/>
            <a:chOff x="5865846" y="1627419"/>
            <a:chExt cx="2792471" cy="1024020"/>
          </a:xfrm>
        </p:grpSpPr>
        <p:grpSp>
          <p:nvGrpSpPr>
            <p:cNvPr id="7195" name="Group 155"/>
            <p:cNvGrpSpPr>
              <a:grpSpLocks noChangeAspect="1"/>
            </p:cNvGrpSpPr>
            <p:nvPr/>
          </p:nvGrpSpPr>
          <p:grpSpPr bwMode="auto">
            <a:xfrm>
              <a:off x="6627846" y="1627419"/>
              <a:ext cx="626113" cy="772160"/>
              <a:chOff x="1494" y="1847"/>
              <a:chExt cx="734" cy="934"/>
            </a:xfrm>
          </p:grpSpPr>
          <p:sp>
            <p:nvSpPr>
              <p:cNvPr id="7218" name="Oval 156"/>
              <p:cNvSpPr>
                <a:spLocks noChangeArrowheads="1"/>
              </p:cNvSpPr>
              <p:nvPr/>
            </p:nvSpPr>
            <p:spPr bwMode="auto">
              <a:xfrm>
                <a:off x="1683" y="1847"/>
                <a:ext cx="207" cy="22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19" name="Freeform 157"/>
              <p:cNvSpPr>
                <a:spLocks/>
              </p:cNvSpPr>
              <p:nvPr/>
            </p:nvSpPr>
            <p:spPr bwMode="auto">
              <a:xfrm>
                <a:off x="1506" y="2067"/>
                <a:ext cx="722" cy="714"/>
              </a:xfrm>
              <a:custGeom>
                <a:avLst/>
                <a:gdLst>
                  <a:gd name="T0" fmla="*/ 213 w 722"/>
                  <a:gd name="T1" fmla="*/ 28 h 714"/>
                  <a:gd name="T2" fmla="*/ 171 w 722"/>
                  <a:gd name="T3" fmla="*/ 28 h 714"/>
                  <a:gd name="T4" fmla="*/ 116 w 722"/>
                  <a:gd name="T5" fmla="*/ 64 h 714"/>
                  <a:gd name="T6" fmla="*/ 0 w 722"/>
                  <a:gd name="T7" fmla="*/ 246 h 714"/>
                  <a:gd name="T8" fmla="*/ 5 w 722"/>
                  <a:gd name="T9" fmla="*/ 330 h 714"/>
                  <a:gd name="T10" fmla="*/ 84 w 722"/>
                  <a:gd name="T11" fmla="*/ 394 h 714"/>
                  <a:gd name="T12" fmla="*/ 149 w 722"/>
                  <a:gd name="T13" fmla="*/ 442 h 714"/>
                  <a:gd name="T14" fmla="*/ 228 w 722"/>
                  <a:gd name="T15" fmla="*/ 334 h 714"/>
                  <a:gd name="T16" fmla="*/ 195 w 722"/>
                  <a:gd name="T17" fmla="*/ 307 h 714"/>
                  <a:gd name="T18" fmla="*/ 172 w 722"/>
                  <a:gd name="T19" fmla="*/ 281 h 714"/>
                  <a:gd name="T20" fmla="*/ 225 w 722"/>
                  <a:gd name="T21" fmla="*/ 190 h 714"/>
                  <a:gd name="T22" fmla="*/ 380 w 722"/>
                  <a:gd name="T23" fmla="*/ 306 h 714"/>
                  <a:gd name="T24" fmla="*/ 229 w 722"/>
                  <a:gd name="T25" fmla="*/ 533 h 714"/>
                  <a:gd name="T26" fmla="*/ 81 w 722"/>
                  <a:gd name="T27" fmla="*/ 416 h 714"/>
                  <a:gd name="T28" fmla="*/ 81 w 722"/>
                  <a:gd name="T29" fmla="*/ 557 h 714"/>
                  <a:gd name="T30" fmla="*/ 103 w 722"/>
                  <a:gd name="T31" fmla="*/ 557 h 714"/>
                  <a:gd name="T32" fmla="*/ 103 w 722"/>
                  <a:gd name="T33" fmla="*/ 713 h 714"/>
                  <a:gd name="T34" fmla="*/ 447 w 722"/>
                  <a:gd name="T35" fmla="*/ 713 h 714"/>
                  <a:gd name="T36" fmla="*/ 447 w 722"/>
                  <a:gd name="T37" fmla="*/ 559 h 714"/>
                  <a:gd name="T38" fmla="*/ 473 w 722"/>
                  <a:gd name="T39" fmla="*/ 559 h 714"/>
                  <a:gd name="T40" fmla="*/ 473 w 722"/>
                  <a:gd name="T41" fmla="*/ 270 h 714"/>
                  <a:gd name="T42" fmla="*/ 504 w 722"/>
                  <a:gd name="T43" fmla="*/ 296 h 714"/>
                  <a:gd name="T44" fmla="*/ 570 w 722"/>
                  <a:gd name="T45" fmla="*/ 296 h 714"/>
                  <a:gd name="T46" fmla="*/ 577 w 722"/>
                  <a:gd name="T47" fmla="*/ 285 h 714"/>
                  <a:gd name="T48" fmla="*/ 627 w 722"/>
                  <a:gd name="T49" fmla="*/ 209 h 714"/>
                  <a:gd name="T50" fmla="*/ 721 w 722"/>
                  <a:gd name="T51" fmla="*/ 78 h 714"/>
                  <a:gd name="T52" fmla="*/ 614 w 722"/>
                  <a:gd name="T53" fmla="*/ 0 h 714"/>
                  <a:gd name="T54" fmla="*/ 546 w 722"/>
                  <a:gd name="T55" fmla="*/ 97 h 714"/>
                  <a:gd name="T56" fmla="*/ 529 w 722"/>
                  <a:gd name="T57" fmla="*/ 118 h 714"/>
                  <a:gd name="T58" fmla="*/ 391 w 722"/>
                  <a:gd name="T59" fmla="*/ 28 h 714"/>
                  <a:gd name="T60" fmla="*/ 336 w 722"/>
                  <a:gd name="T61" fmla="*/ 28 h 714"/>
                  <a:gd name="T62" fmla="*/ 301 w 722"/>
                  <a:gd name="T63" fmla="*/ 113 h 714"/>
                  <a:gd name="T64" fmla="*/ 285 w 722"/>
                  <a:gd name="T65" fmla="*/ 80 h 714"/>
                  <a:gd name="T66" fmla="*/ 302 w 722"/>
                  <a:gd name="T67" fmla="*/ 27 h 714"/>
                  <a:gd name="T68" fmla="*/ 253 w 722"/>
                  <a:gd name="T69" fmla="*/ 27 h 714"/>
                  <a:gd name="T70" fmla="*/ 269 w 722"/>
                  <a:gd name="T71" fmla="*/ 81 h 714"/>
                  <a:gd name="T72" fmla="*/ 253 w 722"/>
                  <a:gd name="T73" fmla="*/ 113 h 714"/>
                  <a:gd name="T74" fmla="*/ 213 w 722"/>
                  <a:gd name="T75" fmla="*/ 28 h 7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22" h="714">
                    <a:moveTo>
                      <a:pt x="213" y="28"/>
                    </a:moveTo>
                    <a:lnTo>
                      <a:pt x="171" y="28"/>
                    </a:lnTo>
                    <a:lnTo>
                      <a:pt x="116" y="64"/>
                    </a:lnTo>
                    <a:lnTo>
                      <a:pt x="0" y="246"/>
                    </a:lnTo>
                    <a:lnTo>
                      <a:pt x="5" y="330"/>
                    </a:lnTo>
                    <a:lnTo>
                      <a:pt x="84" y="394"/>
                    </a:lnTo>
                    <a:lnTo>
                      <a:pt x="149" y="442"/>
                    </a:lnTo>
                    <a:lnTo>
                      <a:pt x="228" y="334"/>
                    </a:lnTo>
                    <a:lnTo>
                      <a:pt x="195" y="307"/>
                    </a:lnTo>
                    <a:lnTo>
                      <a:pt x="172" y="281"/>
                    </a:lnTo>
                    <a:lnTo>
                      <a:pt x="225" y="190"/>
                    </a:lnTo>
                    <a:lnTo>
                      <a:pt x="380" y="306"/>
                    </a:lnTo>
                    <a:lnTo>
                      <a:pt x="229" y="533"/>
                    </a:lnTo>
                    <a:lnTo>
                      <a:pt x="81" y="416"/>
                    </a:lnTo>
                    <a:lnTo>
                      <a:pt x="81" y="557"/>
                    </a:lnTo>
                    <a:lnTo>
                      <a:pt x="103" y="557"/>
                    </a:lnTo>
                    <a:lnTo>
                      <a:pt x="103" y="713"/>
                    </a:lnTo>
                    <a:lnTo>
                      <a:pt x="447" y="713"/>
                    </a:lnTo>
                    <a:lnTo>
                      <a:pt x="447" y="559"/>
                    </a:lnTo>
                    <a:lnTo>
                      <a:pt x="473" y="559"/>
                    </a:lnTo>
                    <a:lnTo>
                      <a:pt x="473" y="270"/>
                    </a:lnTo>
                    <a:lnTo>
                      <a:pt x="504" y="296"/>
                    </a:lnTo>
                    <a:lnTo>
                      <a:pt x="570" y="296"/>
                    </a:lnTo>
                    <a:lnTo>
                      <a:pt x="577" y="285"/>
                    </a:lnTo>
                    <a:lnTo>
                      <a:pt x="627" y="209"/>
                    </a:lnTo>
                    <a:lnTo>
                      <a:pt x="721" y="78"/>
                    </a:lnTo>
                    <a:lnTo>
                      <a:pt x="614" y="0"/>
                    </a:lnTo>
                    <a:lnTo>
                      <a:pt x="546" y="97"/>
                    </a:lnTo>
                    <a:lnTo>
                      <a:pt x="529" y="118"/>
                    </a:lnTo>
                    <a:lnTo>
                      <a:pt x="391" y="28"/>
                    </a:lnTo>
                    <a:lnTo>
                      <a:pt x="336" y="28"/>
                    </a:lnTo>
                    <a:lnTo>
                      <a:pt x="301" y="113"/>
                    </a:lnTo>
                    <a:lnTo>
                      <a:pt x="285" y="80"/>
                    </a:lnTo>
                    <a:lnTo>
                      <a:pt x="302" y="27"/>
                    </a:lnTo>
                    <a:lnTo>
                      <a:pt x="253" y="27"/>
                    </a:lnTo>
                    <a:lnTo>
                      <a:pt x="269" y="81"/>
                    </a:lnTo>
                    <a:lnTo>
                      <a:pt x="253" y="113"/>
                    </a:lnTo>
                    <a:lnTo>
                      <a:pt x="213" y="28"/>
                    </a:lnTo>
                  </a:path>
                </a:pathLst>
              </a:custGeom>
              <a:solidFill>
                <a:srgbClr val="FF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CH"/>
              </a:p>
            </p:txBody>
          </p:sp>
          <p:sp>
            <p:nvSpPr>
              <p:cNvPr id="7220" name="Arc 158"/>
              <p:cNvSpPr>
                <a:spLocks/>
              </p:cNvSpPr>
              <p:nvPr/>
            </p:nvSpPr>
            <p:spPr bwMode="auto">
              <a:xfrm>
                <a:off x="1621" y="2096"/>
                <a:ext cx="99" cy="85"/>
              </a:xfrm>
              <a:custGeom>
                <a:avLst/>
                <a:gdLst>
                  <a:gd name="T0" fmla="*/ 0 w 35922"/>
                  <a:gd name="T1" fmla="*/ 0 h 36628"/>
                  <a:gd name="T2" fmla="*/ 0 w 35922"/>
                  <a:gd name="T3" fmla="*/ 0 h 36628"/>
                  <a:gd name="T4" fmla="*/ 0 w 35922"/>
                  <a:gd name="T5" fmla="*/ 0 h 36628"/>
                  <a:gd name="T6" fmla="*/ 0 60000 65536"/>
                  <a:gd name="T7" fmla="*/ 0 60000 65536"/>
                  <a:gd name="T8" fmla="*/ 0 60000 65536"/>
                </a:gdLst>
                <a:ahLst/>
                <a:cxnLst>
                  <a:cxn ang="T6">
                    <a:pos x="T0" y="T1"/>
                  </a:cxn>
                  <a:cxn ang="T7">
                    <a:pos x="T2" y="T3"/>
                  </a:cxn>
                  <a:cxn ang="T8">
                    <a:pos x="T4" y="T5"/>
                  </a:cxn>
                </a:cxnLst>
                <a:rect l="0" t="0" r="r" b="b"/>
                <a:pathLst>
                  <a:path w="35922" h="36628" fill="none" extrusionOk="0">
                    <a:moveTo>
                      <a:pt x="6084" y="36628"/>
                    </a:moveTo>
                    <a:cubicBezTo>
                      <a:pt x="2182" y="32598"/>
                      <a:pt x="0" y="27209"/>
                      <a:pt x="0" y="21600"/>
                    </a:cubicBezTo>
                    <a:cubicBezTo>
                      <a:pt x="0" y="9670"/>
                      <a:pt x="9670" y="0"/>
                      <a:pt x="21600" y="0"/>
                    </a:cubicBezTo>
                    <a:cubicBezTo>
                      <a:pt x="26877" y="-1"/>
                      <a:pt x="31971" y="1931"/>
                      <a:pt x="35922" y="5430"/>
                    </a:cubicBezTo>
                  </a:path>
                  <a:path w="35922" h="36628" stroke="0" extrusionOk="0">
                    <a:moveTo>
                      <a:pt x="6084" y="36628"/>
                    </a:moveTo>
                    <a:cubicBezTo>
                      <a:pt x="2182" y="32598"/>
                      <a:pt x="0" y="27209"/>
                      <a:pt x="0" y="21600"/>
                    </a:cubicBezTo>
                    <a:cubicBezTo>
                      <a:pt x="0" y="9670"/>
                      <a:pt x="9670" y="0"/>
                      <a:pt x="21600" y="0"/>
                    </a:cubicBezTo>
                    <a:cubicBezTo>
                      <a:pt x="26877" y="-1"/>
                      <a:pt x="31971" y="1931"/>
                      <a:pt x="35922" y="5430"/>
                    </a:cubicBezTo>
                    <a:lnTo>
                      <a:pt x="21600" y="21600"/>
                    </a:lnTo>
                    <a:lnTo>
                      <a:pt x="6084" y="36628"/>
                    </a:lnTo>
                    <a:close/>
                  </a:path>
                </a:pathLst>
              </a:custGeom>
              <a:solidFill>
                <a:srgbClr val="FF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21" name="Oval 159"/>
              <p:cNvSpPr>
                <a:spLocks noChangeArrowheads="1"/>
              </p:cNvSpPr>
              <p:nvPr/>
            </p:nvSpPr>
            <p:spPr bwMode="auto">
              <a:xfrm>
                <a:off x="1494" y="2299"/>
                <a:ext cx="82" cy="106"/>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22" name="Oval 160"/>
              <p:cNvSpPr>
                <a:spLocks noChangeArrowheads="1"/>
              </p:cNvSpPr>
              <p:nvPr/>
            </p:nvSpPr>
            <p:spPr bwMode="auto">
              <a:xfrm>
                <a:off x="1997" y="2292"/>
                <a:ext cx="92" cy="84"/>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grpSp>
          <p:nvGrpSpPr>
            <p:cNvPr id="7196" name="Group 161"/>
            <p:cNvGrpSpPr>
              <a:grpSpLocks noChangeAspect="1"/>
            </p:cNvGrpSpPr>
            <p:nvPr/>
          </p:nvGrpSpPr>
          <p:grpSpPr bwMode="auto">
            <a:xfrm>
              <a:off x="5865846" y="1932219"/>
              <a:ext cx="288291" cy="541020"/>
              <a:chOff x="2462" y="2302"/>
              <a:chExt cx="336" cy="654"/>
            </a:xfrm>
          </p:grpSpPr>
          <p:sp>
            <p:nvSpPr>
              <p:cNvPr id="7212" name="Oval 162"/>
              <p:cNvSpPr>
                <a:spLocks noChangeAspect="1" noChangeArrowheads="1"/>
              </p:cNvSpPr>
              <p:nvPr/>
            </p:nvSpPr>
            <p:spPr bwMode="auto">
              <a:xfrm>
                <a:off x="2527" y="2302"/>
                <a:ext cx="207" cy="227"/>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nvGrpSpPr>
              <p:cNvPr id="7213" name="Group 163"/>
              <p:cNvGrpSpPr>
                <a:grpSpLocks noChangeAspect="1"/>
              </p:cNvGrpSpPr>
              <p:nvPr/>
            </p:nvGrpSpPr>
            <p:grpSpPr bwMode="auto">
              <a:xfrm>
                <a:off x="2462" y="2550"/>
                <a:ext cx="336" cy="406"/>
                <a:chOff x="2462" y="2550"/>
                <a:chExt cx="336" cy="406"/>
              </a:xfrm>
            </p:grpSpPr>
            <p:sp>
              <p:nvSpPr>
                <p:cNvPr id="7214" name="Rectangle 164"/>
                <p:cNvSpPr>
                  <a:spLocks noChangeAspect="1" noChangeArrowheads="1"/>
                </p:cNvSpPr>
                <p:nvPr/>
              </p:nvSpPr>
              <p:spPr bwMode="auto">
                <a:xfrm>
                  <a:off x="2515" y="2550"/>
                  <a:ext cx="224" cy="118"/>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15" name="Rectangle 165"/>
                <p:cNvSpPr>
                  <a:spLocks noChangeAspect="1" noChangeArrowheads="1"/>
                </p:cNvSpPr>
                <p:nvPr/>
              </p:nvSpPr>
              <p:spPr bwMode="auto">
                <a:xfrm>
                  <a:off x="2462" y="2626"/>
                  <a:ext cx="336" cy="330"/>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16" name="Oval 166"/>
                <p:cNvSpPr>
                  <a:spLocks noChangeAspect="1" noChangeArrowheads="1"/>
                </p:cNvSpPr>
                <p:nvPr/>
              </p:nvSpPr>
              <p:spPr bwMode="auto">
                <a:xfrm>
                  <a:off x="2462" y="2550"/>
                  <a:ext cx="118" cy="153"/>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17" name="Oval 167"/>
                <p:cNvSpPr>
                  <a:spLocks noChangeAspect="1" noChangeArrowheads="1"/>
                </p:cNvSpPr>
                <p:nvPr/>
              </p:nvSpPr>
              <p:spPr bwMode="auto">
                <a:xfrm>
                  <a:off x="2672" y="2550"/>
                  <a:ext cx="124" cy="146"/>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grpSp>
        <p:grpSp>
          <p:nvGrpSpPr>
            <p:cNvPr id="7197" name="Group 168"/>
            <p:cNvGrpSpPr>
              <a:grpSpLocks noChangeAspect="1"/>
            </p:cNvGrpSpPr>
            <p:nvPr/>
          </p:nvGrpSpPr>
          <p:grpSpPr bwMode="auto">
            <a:xfrm>
              <a:off x="7418804" y="2110419"/>
              <a:ext cx="288291" cy="541020"/>
              <a:chOff x="1637" y="2587"/>
              <a:chExt cx="337" cy="654"/>
            </a:xfrm>
          </p:grpSpPr>
          <p:grpSp>
            <p:nvGrpSpPr>
              <p:cNvPr id="7206" name="Group 169"/>
              <p:cNvGrpSpPr>
                <a:grpSpLocks noChangeAspect="1"/>
              </p:cNvGrpSpPr>
              <p:nvPr/>
            </p:nvGrpSpPr>
            <p:grpSpPr bwMode="auto">
              <a:xfrm>
                <a:off x="1637" y="2836"/>
                <a:ext cx="337" cy="405"/>
                <a:chOff x="1637" y="2836"/>
                <a:chExt cx="337" cy="405"/>
              </a:xfrm>
            </p:grpSpPr>
            <p:sp>
              <p:nvSpPr>
                <p:cNvPr id="7208" name="Rectangle 170"/>
                <p:cNvSpPr>
                  <a:spLocks noChangeAspect="1" noChangeArrowheads="1"/>
                </p:cNvSpPr>
                <p:nvPr/>
              </p:nvSpPr>
              <p:spPr bwMode="auto">
                <a:xfrm>
                  <a:off x="1692" y="2836"/>
                  <a:ext cx="223" cy="117"/>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09" name="Rectangle 171"/>
                <p:cNvSpPr>
                  <a:spLocks noChangeAspect="1" noChangeArrowheads="1"/>
                </p:cNvSpPr>
                <p:nvPr/>
              </p:nvSpPr>
              <p:spPr bwMode="auto">
                <a:xfrm>
                  <a:off x="1637" y="2911"/>
                  <a:ext cx="337" cy="33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10" name="Oval 172"/>
                <p:cNvSpPr>
                  <a:spLocks noChangeAspect="1" noChangeArrowheads="1"/>
                </p:cNvSpPr>
                <p:nvPr/>
              </p:nvSpPr>
              <p:spPr bwMode="auto">
                <a:xfrm>
                  <a:off x="1637" y="2836"/>
                  <a:ext cx="120" cy="152"/>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11" name="Oval 173"/>
                <p:cNvSpPr>
                  <a:spLocks noChangeAspect="1" noChangeArrowheads="1"/>
                </p:cNvSpPr>
                <p:nvPr/>
              </p:nvSpPr>
              <p:spPr bwMode="auto">
                <a:xfrm>
                  <a:off x="1849" y="2836"/>
                  <a:ext cx="123" cy="146"/>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sp>
            <p:nvSpPr>
              <p:cNvPr id="7207" name="Oval 174"/>
              <p:cNvSpPr>
                <a:spLocks noChangeAspect="1" noChangeArrowheads="1"/>
              </p:cNvSpPr>
              <p:nvPr/>
            </p:nvSpPr>
            <p:spPr bwMode="auto">
              <a:xfrm>
                <a:off x="1703" y="2587"/>
                <a:ext cx="207" cy="227"/>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grpSp>
          <p:nvGrpSpPr>
            <p:cNvPr id="7198" name="Group 189"/>
            <p:cNvGrpSpPr>
              <a:grpSpLocks noChangeAspect="1"/>
            </p:cNvGrpSpPr>
            <p:nvPr/>
          </p:nvGrpSpPr>
          <p:grpSpPr bwMode="auto">
            <a:xfrm>
              <a:off x="8370026" y="1885670"/>
              <a:ext cx="288291" cy="541020"/>
              <a:chOff x="2173" y="2482"/>
              <a:chExt cx="336" cy="654"/>
            </a:xfrm>
          </p:grpSpPr>
          <p:sp>
            <p:nvSpPr>
              <p:cNvPr id="7200" name="Oval 190"/>
              <p:cNvSpPr>
                <a:spLocks noChangeAspect="1" noChangeArrowheads="1"/>
              </p:cNvSpPr>
              <p:nvPr/>
            </p:nvSpPr>
            <p:spPr bwMode="auto">
              <a:xfrm>
                <a:off x="2240" y="2482"/>
                <a:ext cx="205" cy="225"/>
              </a:xfrm>
              <a:prstGeom prst="ellipse">
                <a:avLst/>
              </a:prstGeom>
              <a:solidFill>
                <a:srgbClr val="00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nvGrpSpPr>
              <p:cNvPr id="7201" name="Group 191"/>
              <p:cNvGrpSpPr>
                <a:grpSpLocks noChangeAspect="1"/>
              </p:cNvGrpSpPr>
              <p:nvPr/>
            </p:nvGrpSpPr>
            <p:grpSpPr bwMode="auto">
              <a:xfrm>
                <a:off x="2173" y="2731"/>
                <a:ext cx="336" cy="405"/>
                <a:chOff x="2173" y="2731"/>
                <a:chExt cx="336" cy="405"/>
              </a:xfrm>
            </p:grpSpPr>
            <p:sp>
              <p:nvSpPr>
                <p:cNvPr id="7202" name="Rectangle 192"/>
                <p:cNvSpPr>
                  <a:spLocks noChangeAspect="1" noChangeArrowheads="1"/>
                </p:cNvSpPr>
                <p:nvPr/>
              </p:nvSpPr>
              <p:spPr bwMode="auto">
                <a:xfrm>
                  <a:off x="2228" y="2731"/>
                  <a:ext cx="223" cy="116"/>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03" name="Rectangle 193"/>
                <p:cNvSpPr>
                  <a:spLocks noChangeAspect="1" noChangeArrowheads="1"/>
                </p:cNvSpPr>
                <p:nvPr/>
              </p:nvSpPr>
              <p:spPr bwMode="auto">
                <a:xfrm>
                  <a:off x="2173" y="2805"/>
                  <a:ext cx="336" cy="331"/>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04" name="Oval 194"/>
                <p:cNvSpPr>
                  <a:spLocks noChangeAspect="1" noChangeArrowheads="1"/>
                </p:cNvSpPr>
                <p:nvPr/>
              </p:nvSpPr>
              <p:spPr bwMode="auto">
                <a:xfrm>
                  <a:off x="2173" y="2731"/>
                  <a:ext cx="120" cy="151"/>
                </a:xfrm>
                <a:prstGeom prst="ellipse">
                  <a:avLst/>
                </a:prstGeom>
                <a:solidFill>
                  <a:srgbClr val="00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7205" name="Oval 195"/>
                <p:cNvSpPr>
                  <a:spLocks noChangeAspect="1" noChangeArrowheads="1"/>
                </p:cNvSpPr>
                <p:nvPr/>
              </p:nvSpPr>
              <p:spPr bwMode="auto">
                <a:xfrm>
                  <a:off x="2384" y="2731"/>
                  <a:ext cx="124" cy="145"/>
                </a:xfrm>
                <a:prstGeom prst="ellipse">
                  <a:avLst/>
                </a:prstGeom>
                <a:solidFill>
                  <a:srgbClr val="00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grpSp>
      </p:grpSp>
      <p:sp>
        <p:nvSpPr>
          <p:cNvPr id="7199" name="Text Box 203"/>
          <p:cNvSpPr txBox="1">
            <a:spLocks noChangeAspect="1" noChangeArrowheads="1"/>
          </p:cNvSpPr>
          <p:nvPr/>
        </p:nvSpPr>
        <p:spPr bwMode="auto">
          <a:xfrm>
            <a:off x="6516216" y="2492896"/>
            <a:ext cx="2522517"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1pPr>
            <a:lvl2pPr marL="742950" indent="-28575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2pPr>
            <a:lvl3pPr marL="1143000" indent="-22860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3pPr>
            <a:lvl4pPr marL="1600200" indent="-22860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4pPr>
            <a:lvl5pPr marL="2057400" indent="-22860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5pPr>
            <a:lvl6pPr marL="25146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6pPr>
            <a:lvl7pPr marL="29718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7pPr>
            <a:lvl8pPr marL="34290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8pPr>
            <a:lvl9pPr marL="38862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9pPr>
          </a:lstStyle>
          <a:p>
            <a:pPr eaLnBrk="1" hangingPunct="1"/>
            <a:r>
              <a:rPr lang="it-IT" sz="1400" b="0" u="sng" dirty="0">
                <a:latin typeface="Arial" charset="0"/>
              </a:rPr>
              <a:t>Individuale</a:t>
            </a:r>
          </a:p>
          <a:p>
            <a:pPr eaLnBrk="1" hangingPunct="1"/>
            <a:r>
              <a:rPr lang="it-IT" sz="1100" b="0" dirty="0">
                <a:latin typeface="Arial" charset="0"/>
              </a:rPr>
              <a:t>- i GT lavorano individualmente</a:t>
            </a:r>
          </a:p>
          <a:p>
            <a:pPr eaLnBrk="1" hangingPunct="1"/>
            <a:r>
              <a:rPr lang="it-IT" sz="1100" b="0" dirty="0">
                <a:latin typeface="Arial" charset="0"/>
              </a:rPr>
              <a:t>- usata per esercitare ed affinare</a:t>
            </a:r>
          </a:p>
          <a:p>
            <a:pPr eaLnBrk="1" hangingPunct="1"/>
            <a:r>
              <a:rPr lang="it-IT" sz="1100" b="0" dirty="0">
                <a:latin typeface="Arial" charset="0"/>
              </a:rPr>
              <a:t>- il monitore gira e parla con i singoli</a:t>
            </a:r>
          </a:p>
        </p:txBody>
      </p:sp>
      <p:sp>
        <p:nvSpPr>
          <p:cNvPr id="182" name="AutoShape 394"/>
          <p:cNvSpPr>
            <a:spLocks noChangeAspect="1" noChangeArrowheads="1"/>
          </p:cNvSpPr>
          <p:nvPr/>
        </p:nvSpPr>
        <p:spPr bwMode="auto">
          <a:xfrm rot="8597386" flipH="1">
            <a:off x="4244859" y="3812735"/>
            <a:ext cx="851217" cy="87433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361" y="10914"/>
                </a:moveTo>
                <a:cubicBezTo>
                  <a:pt x="19361" y="10876"/>
                  <a:pt x="19362" y="10838"/>
                  <a:pt x="19362" y="10800"/>
                </a:cubicBezTo>
                <a:cubicBezTo>
                  <a:pt x="19362" y="6071"/>
                  <a:pt x="15528" y="2238"/>
                  <a:pt x="10800" y="2238"/>
                </a:cubicBezTo>
                <a:cubicBezTo>
                  <a:pt x="6071" y="2238"/>
                  <a:pt x="2238" y="6071"/>
                  <a:pt x="2238" y="10800"/>
                </a:cubicBezTo>
                <a:cubicBezTo>
                  <a:pt x="2237" y="15255"/>
                  <a:pt x="5655" y="18966"/>
                  <a:pt x="10096" y="19333"/>
                </a:cubicBezTo>
                <a:lnTo>
                  <a:pt x="9912" y="21563"/>
                </a:lnTo>
                <a:cubicBezTo>
                  <a:pt x="4310" y="21101"/>
                  <a:pt x="0" y="16420"/>
                  <a:pt x="0" y="10800"/>
                </a:cubicBezTo>
                <a:cubicBezTo>
                  <a:pt x="0" y="4835"/>
                  <a:pt x="4835" y="0"/>
                  <a:pt x="10800" y="0"/>
                </a:cubicBezTo>
                <a:cubicBezTo>
                  <a:pt x="16764" y="0"/>
                  <a:pt x="21600" y="4835"/>
                  <a:pt x="21600" y="10800"/>
                </a:cubicBezTo>
                <a:cubicBezTo>
                  <a:pt x="21600" y="10848"/>
                  <a:pt x="21599" y="10896"/>
                  <a:pt x="21599" y="10945"/>
                </a:cubicBezTo>
                <a:lnTo>
                  <a:pt x="24298" y="10981"/>
                </a:lnTo>
                <a:lnTo>
                  <a:pt x="20428" y="14749"/>
                </a:lnTo>
                <a:lnTo>
                  <a:pt x="16661" y="10878"/>
                </a:lnTo>
                <a:lnTo>
                  <a:pt x="19361" y="10914"/>
                </a:lnTo>
                <a:close/>
              </a:path>
            </a:pathLst>
          </a:custGeom>
          <a:gradFill rotWithShape="0">
            <a:gsLst>
              <a:gs pos="67084">
                <a:srgbClr val="85C200"/>
              </a:gs>
              <a:gs pos="36700">
                <a:srgbClr val="FFFF00"/>
              </a:gs>
              <a:gs pos="0">
                <a:srgbClr val="FF5050"/>
              </a:gs>
              <a:gs pos="100000">
                <a:srgbClr val="008000"/>
              </a:gs>
            </a:gsLst>
            <a:lin ang="0" scaled="1"/>
          </a:gradFill>
          <a:ln w="9525">
            <a:solidFill>
              <a:schemeClr val="tx1"/>
            </a:solidFill>
            <a:miter lim="800000"/>
            <a:headEnd/>
            <a:tailEnd/>
          </a:ln>
          <a:effectLst/>
        </p:spPr>
        <p:txBody>
          <a:bodyPr wrap="none" anchor="ctr"/>
          <a:lstStyle/>
          <a:p>
            <a:endParaRPr lang="it-CH"/>
          </a:p>
        </p:txBody>
      </p:sp>
      <p:sp>
        <p:nvSpPr>
          <p:cNvPr id="232" name="Text Box 103"/>
          <p:cNvSpPr txBox="1">
            <a:spLocks noChangeAspect="1" noChangeArrowheads="1"/>
          </p:cNvSpPr>
          <p:nvPr/>
        </p:nvSpPr>
        <p:spPr bwMode="auto">
          <a:xfrm>
            <a:off x="3225360" y="2924944"/>
            <a:ext cx="269328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1pPr>
            <a:lvl2pPr marL="742950" indent="-28575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2pPr>
            <a:lvl3pPr marL="1143000" indent="-22860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3pPr>
            <a:lvl4pPr marL="1600200" indent="-22860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4pPr>
            <a:lvl5pPr marL="2057400" indent="-228600" eaLnBrk="0" hangingPunct="0">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5pPr>
            <a:lvl6pPr marL="25146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6pPr>
            <a:lvl7pPr marL="29718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7pPr>
            <a:lvl8pPr marL="34290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8pPr>
            <a:lvl9pPr marL="3886200" indent="-228600" eaLnBrk="0" fontAlgn="base" hangingPunct="0">
              <a:spcBef>
                <a:spcPct val="0"/>
              </a:spcBef>
              <a:spcAft>
                <a:spcPct val="0"/>
              </a:spcAft>
              <a:tabLst>
                <a:tab pos="384175" algn="l"/>
                <a:tab pos="1520825" algn="ctr"/>
                <a:tab pos="1905000" algn="l"/>
                <a:tab pos="3425825" algn="ctr"/>
                <a:tab pos="5330825" algn="ctr"/>
                <a:tab pos="7329488" algn="ctr"/>
              </a:tabLst>
              <a:defRPr sz="2400" b="1">
                <a:solidFill>
                  <a:schemeClr val="tx1"/>
                </a:solidFill>
                <a:latin typeface="Times New Roman" pitchFamily="18" charset="0"/>
              </a:defRPr>
            </a:lvl9pPr>
          </a:lstStyle>
          <a:p>
            <a:pPr eaLnBrk="1" hangingPunct="1"/>
            <a:r>
              <a:rPr lang="it-IT" sz="1400" b="0" u="sng" dirty="0">
                <a:latin typeface="Arial" charset="0"/>
              </a:rPr>
              <a:t>Posizione frontale</a:t>
            </a:r>
          </a:p>
          <a:p>
            <a:pPr eaLnBrk="1" hangingPunct="1"/>
            <a:r>
              <a:rPr lang="it-IT" sz="1100" b="0" dirty="0">
                <a:latin typeface="Arial" charset="0"/>
              </a:rPr>
              <a:t>- i GT sono in sala teoria/buvette</a:t>
            </a:r>
          </a:p>
          <a:p>
            <a:pPr eaLnBrk="1" hangingPunct="1"/>
            <a:r>
              <a:rPr lang="it-IT" sz="1100" b="0" dirty="0">
                <a:latin typeface="Arial" charset="0"/>
              </a:rPr>
              <a:t>- usata per istruire i concetti principali</a:t>
            </a:r>
          </a:p>
        </p:txBody>
      </p:sp>
      <p:grpSp>
        <p:nvGrpSpPr>
          <p:cNvPr id="6" name="Gruppieren 5"/>
          <p:cNvGrpSpPr/>
          <p:nvPr/>
        </p:nvGrpSpPr>
        <p:grpSpPr>
          <a:xfrm>
            <a:off x="3491880" y="1484784"/>
            <a:ext cx="1377983" cy="1405116"/>
            <a:chOff x="-1089692" y="908720"/>
            <a:chExt cx="1377983" cy="1405116"/>
          </a:xfrm>
        </p:grpSpPr>
        <p:grpSp>
          <p:nvGrpSpPr>
            <p:cNvPr id="184" name="Group 55"/>
            <p:cNvGrpSpPr>
              <a:grpSpLocks noChangeAspect="1"/>
            </p:cNvGrpSpPr>
            <p:nvPr/>
          </p:nvGrpSpPr>
          <p:grpSpPr bwMode="auto">
            <a:xfrm>
              <a:off x="-756592" y="908720"/>
              <a:ext cx="626113" cy="772160"/>
              <a:chOff x="1494" y="1847"/>
              <a:chExt cx="734" cy="934"/>
            </a:xfrm>
          </p:grpSpPr>
          <p:sp>
            <p:nvSpPr>
              <p:cNvPr id="227" name="Oval 56"/>
              <p:cNvSpPr>
                <a:spLocks noChangeArrowheads="1"/>
              </p:cNvSpPr>
              <p:nvPr/>
            </p:nvSpPr>
            <p:spPr bwMode="auto">
              <a:xfrm>
                <a:off x="1683" y="1847"/>
                <a:ext cx="207" cy="22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228" name="Freeform 57"/>
              <p:cNvSpPr>
                <a:spLocks/>
              </p:cNvSpPr>
              <p:nvPr/>
            </p:nvSpPr>
            <p:spPr bwMode="auto">
              <a:xfrm>
                <a:off x="1506" y="2067"/>
                <a:ext cx="722" cy="714"/>
              </a:xfrm>
              <a:custGeom>
                <a:avLst/>
                <a:gdLst>
                  <a:gd name="T0" fmla="*/ 213 w 722"/>
                  <a:gd name="T1" fmla="*/ 28 h 714"/>
                  <a:gd name="T2" fmla="*/ 171 w 722"/>
                  <a:gd name="T3" fmla="*/ 28 h 714"/>
                  <a:gd name="T4" fmla="*/ 116 w 722"/>
                  <a:gd name="T5" fmla="*/ 64 h 714"/>
                  <a:gd name="T6" fmla="*/ 0 w 722"/>
                  <a:gd name="T7" fmla="*/ 246 h 714"/>
                  <a:gd name="T8" fmla="*/ 5 w 722"/>
                  <a:gd name="T9" fmla="*/ 330 h 714"/>
                  <a:gd name="T10" fmla="*/ 84 w 722"/>
                  <a:gd name="T11" fmla="*/ 394 h 714"/>
                  <a:gd name="T12" fmla="*/ 149 w 722"/>
                  <a:gd name="T13" fmla="*/ 442 h 714"/>
                  <a:gd name="T14" fmla="*/ 228 w 722"/>
                  <a:gd name="T15" fmla="*/ 334 h 714"/>
                  <a:gd name="T16" fmla="*/ 195 w 722"/>
                  <a:gd name="T17" fmla="*/ 307 h 714"/>
                  <a:gd name="T18" fmla="*/ 172 w 722"/>
                  <a:gd name="T19" fmla="*/ 281 h 714"/>
                  <a:gd name="T20" fmla="*/ 225 w 722"/>
                  <a:gd name="T21" fmla="*/ 190 h 714"/>
                  <a:gd name="T22" fmla="*/ 380 w 722"/>
                  <a:gd name="T23" fmla="*/ 306 h 714"/>
                  <a:gd name="T24" fmla="*/ 229 w 722"/>
                  <a:gd name="T25" fmla="*/ 533 h 714"/>
                  <a:gd name="T26" fmla="*/ 81 w 722"/>
                  <a:gd name="T27" fmla="*/ 416 h 714"/>
                  <a:gd name="T28" fmla="*/ 81 w 722"/>
                  <a:gd name="T29" fmla="*/ 557 h 714"/>
                  <a:gd name="T30" fmla="*/ 103 w 722"/>
                  <a:gd name="T31" fmla="*/ 557 h 714"/>
                  <a:gd name="T32" fmla="*/ 103 w 722"/>
                  <a:gd name="T33" fmla="*/ 713 h 714"/>
                  <a:gd name="T34" fmla="*/ 447 w 722"/>
                  <a:gd name="T35" fmla="*/ 713 h 714"/>
                  <a:gd name="T36" fmla="*/ 447 w 722"/>
                  <a:gd name="T37" fmla="*/ 559 h 714"/>
                  <a:gd name="T38" fmla="*/ 473 w 722"/>
                  <a:gd name="T39" fmla="*/ 559 h 714"/>
                  <a:gd name="T40" fmla="*/ 473 w 722"/>
                  <a:gd name="T41" fmla="*/ 270 h 714"/>
                  <a:gd name="T42" fmla="*/ 504 w 722"/>
                  <a:gd name="T43" fmla="*/ 296 h 714"/>
                  <a:gd name="T44" fmla="*/ 570 w 722"/>
                  <a:gd name="T45" fmla="*/ 296 h 714"/>
                  <a:gd name="T46" fmla="*/ 577 w 722"/>
                  <a:gd name="T47" fmla="*/ 285 h 714"/>
                  <a:gd name="T48" fmla="*/ 627 w 722"/>
                  <a:gd name="T49" fmla="*/ 209 h 714"/>
                  <a:gd name="T50" fmla="*/ 721 w 722"/>
                  <a:gd name="T51" fmla="*/ 78 h 714"/>
                  <a:gd name="T52" fmla="*/ 614 w 722"/>
                  <a:gd name="T53" fmla="*/ 0 h 714"/>
                  <a:gd name="T54" fmla="*/ 546 w 722"/>
                  <a:gd name="T55" fmla="*/ 97 h 714"/>
                  <a:gd name="T56" fmla="*/ 529 w 722"/>
                  <a:gd name="T57" fmla="*/ 118 h 714"/>
                  <a:gd name="T58" fmla="*/ 391 w 722"/>
                  <a:gd name="T59" fmla="*/ 28 h 714"/>
                  <a:gd name="T60" fmla="*/ 336 w 722"/>
                  <a:gd name="T61" fmla="*/ 28 h 714"/>
                  <a:gd name="T62" fmla="*/ 301 w 722"/>
                  <a:gd name="T63" fmla="*/ 113 h 714"/>
                  <a:gd name="T64" fmla="*/ 285 w 722"/>
                  <a:gd name="T65" fmla="*/ 80 h 714"/>
                  <a:gd name="T66" fmla="*/ 302 w 722"/>
                  <a:gd name="T67" fmla="*/ 27 h 714"/>
                  <a:gd name="T68" fmla="*/ 253 w 722"/>
                  <a:gd name="T69" fmla="*/ 27 h 714"/>
                  <a:gd name="T70" fmla="*/ 269 w 722"/>
                  <a:gd name="T71" fmla="*/ 81 h 714"/>
                  <a:gd name="T72" fmla="*/ 253 w 722"/>
                  <a:gd name="T73" fmla="*/ 113 h 714"/>
                  <a:gd name="T74" fmla="*/ 213 w 722"/>
                  <a:gd name="T75" fmla="*/ 28 h 7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22" h="714">
                    <a:moveTo>
                      <a:pt x="213" y="28"/>
                    </a:moveTo>
                    <a:lnTo>
                      <a:pt x="171" y="28"/>
                    </a:lnTo>
                    <a:lnTo>
                      <a:pt x="116" y="64"/>
                    </a:lnTo>
                    <a:lnTo>
                      <a:pt x="0" y="246"/>
                    </a:lnTo>
                    <a:lnTo>
                      <a:pt x="5" y="330"/>
                    </a:lnTo>
                    <a:lnTo>
                      <a:pt x="84" y="394"/>
                    </a:lnTo>
                    <a:lnTo>
                      <a:pt x="149" y="442"/>
                    </a:lnTo>
                    <a:lnTo>
                      <a:pt x="228" y="334"/>
                    </a:lnTo>
                    <a:lnTo>
                      <a:pt x="195" y="307"/>
                    </a:lnTo>
                    <a:lnTo>
                      <a:pt x="172" y="281"/>
                    </a:lnTo>
                    <a:lnTo>
                      <a:pt x="225" y="190"/>
                    </a:lnTo>
                    <a:lnTo>
                      <a:pt x="380" y="306"/>
                    </a:lnTo>
                    <a:lnTo>
                      <a:pt x="229" y="533"/>
                    </a:lnTo>
                    <a:lnTo>
                      <a:pt x="81" y="416"/>
                    </a:lnTo>
                    <a:lnTo>
                      <a:pt x="81" y="557"/>
                    </a:lnTo>
                    <a:lnTo>
                      <a:pt x="103" y="557"/>
                    </a:lnTo>
                    <a:lnTo>
                      <a:pt x="103" y="713"/>
                    </a:lnTo>
                    <a:lnTo>
                      <a:pt x="447" y="713"/>
                    </a:lnTo>
                    <a:lnTo>
                      <a:pt x="447" y="559"/>
                    </a:lnTo>
                    <a:lnTo>
                      <a:pt x="473" y="559"/>
                    </a:lnTo>
                    <a:lnTo>
                      <a:pt x="473" y="270"/>
                    </a:lnTo>
                    <a:lnTo>
                      <a:pt x="504" y="296"/>
                    </a:lnTo>
                    <a:lnTo>
                      <a:pt x="570" y="296"/>
                    </a:lnTo>
                    <a:lnTo>
                      <a:pt x="577" y="285"/>
                    </a:lnTo>
                    <a:lnTo>
                      <a:pt x="627" y="209"/>
                    </a:lnTo>
                    <a:lnTo>
                      <a:pt x="721" y="78"/>
                    </a:lnTo>
                    <a:lnTo>
                      <a:pt x="614" y="0"/>
                    </a:lnTo>
                    <a:lnTo>
                      <a:pt x="546" y="97"/>
                    </a:lnTo>
                    <a:lnTo>
                      <a:pt x="529" y="118"/>
                    </a:lnTo>
                    <a:lnTo>
                      <a:pt x="391" y="28"/>
                    </a:lnTo>
                    <a:lnTo>
                      <a:pt x="336" y="28"/>
                    </a:lnTo>
                    <a:lnTo>
                      <a:pt x="301" y="113"/>
                    </a:lnTo>
                    <a:lnTo>
                      <a:pt x="285" y="80"/>
                    </a:lnTo>
                    <a:lnTo>
                      <a:pt x="302" y="27"/>
                    </a:lnTo>
                    <a:lnTo>
                      <a:pt x="253" y="27"/>
                    </a:lnTo>
                    <a:lnTo>
                      <a:pt x="269" y="81"/>
                    </a:lnTo>
                    <a:lnTo>
                      <a:pt x="253" y="113"/>
                    </a:lnTo>
                    <a:lnTo>
                      <a:pt x="213" y="28"/>
                    </a:lnTo>
                  </a:path>
                </a:pathLst>
              </a:custGeom>
              <a:solidFill>
                <a:srgbClr val="FF0000"/>
              </a:soli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CH"/>
              </a:p>
            </p:txBody>
          </p:sp>
          <p:sp>
            <p:nvSpPr>
              <p:cNvPr id="229" name="Arc 58"/>
              <p:cNvSpPr>
                <a:spLocks/>
              </p:cNvSpPr>
              <p:nvPr/>
            </p:nvSpPr>
            <p:spPr bwMode="auto">
              <a:xfrm>
                <a:off x="1621" y="2096"/>
                <a:ext cx="99" cy="85"/>
              </a:xfrm>
              <a:custGeom>
                <a:avLst/>
                <a:gdLst>
                  <a:gd name="T0" fmla="*/ 0 w 35922"/>
                  <a:gd name="T1" fmla="*/ 0 h 36628"/>
                  <a:gd name="T2" fmla="*/ 0 w 35922"/>
                  <a:gd name="T3" fmla="*/ 0 h 36628"/>
                  <a:gd name="T4" fmla="*/ 0 w 35922"/>
                  <a:gd name="T5" fmla="*/ 0 h 36628"/>
                  <a:gd name="T6" fmla="*/ 0 60000 65536"/>
                  <a:gd name="T7" fmla="*/ 0 60000 65536"/>
                  <a:gd name="T8" fmla="*/ 0 60000 65536"/>
                </a:gdLst>
                <a:ahLst/>
                <a:cxnLst>
                  <a:cxn ang="T6">
                    <a:pos x="T0" y="T1"/>
                  </a:cxn>
                  <a:cxn ang="T7">
                    <a:pos x="T2" y="T3"/>
                  </a:cxn>
                  <a:cxn ang="T8">
                    <a:pos x="T4" y="T5"/>
                  </a:cxn>
                </a:cxnLst>
                <a:rect l="0" t="0" r="r" b="b"/>
                <a:pathLst>
                  <a:path w="35922" h="36628" fill="none" extrusionOk="0">
                    <a:moveTo>
                      <a:pt x="6084" y="36628"/>
                    </a:moveTo>
                    <a:cubicBezTo>
                      <a:pt x="2182" y="32598"/>
                      <a:pt x="0" y="27209"/>
                      <a:pt x="0" y="21600"/>
                    </a:cubicBezTo>
                    <a:cubicBezTo>
                      <a:pt x="0" y="9670"/>
                      <a:pt x="9670" y="0"/>
                      <a:pt x="21600" y="0"/>
                    </a:cubicBezTo>
                    <a:cubicBezTo>
                      <a:pt x="26877" y="-1"/>
                      <a:pt x="31971" y="1931"/>
                      <a:pt x="35922" y="5430"/>
                    </a:cubicBezTo>
                  </a:path>
                  <a:path w="35922" h="36628" stroke="0" extrusionOk="0">
                    <a:moveTo>
                      <a:pt x="6084" y="36628"/>
                    </a:moveTo>
                    <a:cubicBezTo>
                      <a:pt x="2182" y="32598"/>
                      <a:pt x="0" y="27209"/>
                      <a:pt x="0" y="21600"/>
                    </a:cubicBezTo>
                    <a:cubicBezTo>
                      <a:pt x="0" y="9670"/>
                      <a:pt x="9670" y="0"/>
                      <a:pt x="21600" y="0"/>
                    </a:cubicBezTo>
                    <a:cubicBezTo>
                      <a:pt x="26877" y="-1"/>
                      <a:pt x="31971" y="1931"/>
                      <a:pt x="35922" y="5430"/>
                    </a:cubicBezTo>
                    <a:lnTo>
                      <a:pt x="21600" y="21600"/>
                    </a:lnTo>
                    <a:lnTo>
                      <a:pt x="6084" y="36628"/>
                    </a:lnTo>
                    <a:close/>
                  </a:path>
                </a:pathLst>
              </a:custGeom>
              <a:solidFill>
                <a:srgbClr val="FF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230" name="Oval 59"/>
              <p:cNvSpPr>
                <a:spLocks noChangeArrowheads="1"/>
              </p:cNvSpPr>
              <p:nvPr/>
            </p:nvSpPr>
            <p:spPr bwMode="auto">
              <a:xfrm>
                <a:off x="1494" y="2299"/>
                <a:ext cx="82" cy="106"/>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231" name="Oval 60"/>
              <p:cNvSpPr>
                <a:spLocks noChangeArrowheads="1"/>
              </p:cNvSpPr>
              <p:nvPr/>
            </p:nvSpPr>
            <p:spPr bwMode="auto">
              <a:xfrm>
                <a:off x="1997" y="2292"/>
                <a:ext cx="92" cy="84"/>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grpSp>
          <p:nvGrpSpPr>
            <p:cNvPr id="185" name="Group 61"/>
            <p:cNvGrpSpPr>
              <a:grpSpLocks noChangeAspect="1"/>
            </p:cNvGrpSpPr>
            <p:nvPr/>
          </p:nvGrpSpPr>
          <p:grpSpPr bwMode="auto">
            <a:xfrm>
              <a:off x="-1089692" y="1507345"/>
              <a:ext cx="288290" cy="541020"/>
              <a:chOff x="2462" y="2302"/>
              <a:chExt cx="336" cy="654"/>
            </a:xfrm>
          </p:grpSpPr>
          <p:sp>
            <p:nvSpPr>
              <p:cNvPr id="221" name="Oval 62"/>
              <p:cNvSpPr>
                <a:spLocks noChangeAspect="1" noChangeArrowheads="1"/>
              </p:cNvSpPr>
              <p:nvPr/>
            </p:nvSpPr>
            <p:spPr bwMode="auto">
              <a:xfrm>
                <a:off x="2527" y="2302"/>
                <a:ext cx="207" cy="227"/>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nvGrpSpPr>
              <p:cNvPr id="222" name="Group 63"/>
              <p:cNvGrpSpPr>
                <a:grpSpLocks noChangeAspect="1"/>
              </p:cNvGrpSpPr>
              <p:nvPr/>
            </p:nvGrpSpPr>
            <p:grpSpPr bwMode="auto">
              <a:xfrm>
                <a:off x="2462" y="2550"/>
                <a:ext cx="336" cy="406"/>
                <a:chOff x="2462" y="2550"/>
                <a:chExt cx="336" cy="406"/>
              </a:xfrm>
            </p:grpSpPr>
            <p:sp>
              <p:nvSpPr>
                <p:cNvPr id="223" name="Rectangle 64"/>
                <p:cNvSpPr>
                  <a:spLocks noChangeAspect="1" noChangeArrowheads="1"/>
                </p:cNvSpPr>
                <p:nvPr/>
              </p:nvSpPr>
              <p:spPr bwMode="auto">
                <a:xfrm>
                  <a:off x="2515" y="2550"/>
                  <a:ext cx="224" cy="118"/>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224" name="Rectangle 65"/>
                <p:cNvSpPr>
                  <a:spLocks noChangeAspect="1" noChangeArrowheads="1"/>
                </p:cNvSpPr>
                <p:nvPr/>
              </p:nvSpPr>
              <p:spPr bwMode="auto">
                <a:xfrm>
                  <a:off x="2462" y="2626"/>
                  <a:ext cx="336" cy="330"/>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225" name="Oval 66"/>
                <p:cNvSpPr>
                  <a:spLocks noChangeAspect="1" noChangeArrowheads="1"/>
                </p:cNvSpPr>
                <p:nvPr/>
              </p:nvSpPr>
              <p:spPr bwMode="auto">
                <a:xfrm>
                  <a:off x="2462" y="2550"/>
                  <a:ext cx="118" cy="153"/>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226" name="Oval 67"/>
                <p:cNvSpPr>
                  <a:spLocks noChangeAspect="1" noChangeArrowheads="1"/>
                </p:cNvSpPr>
                <p:nvPr/>
              </p:nvSpPr>
              <p:spPr bwMode="auto">
                <a:xfrm>
                  <a:off x="2672" y="2550"/>
                  <a:ext cx="124" cy="146"/>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grpSp>
        <p:grpSp>
          <p:nvGrpSpPr>
            <p:cNvPr id="186" name="Group 68"/>
            <p:cNvGrpSpPr>
              <a:grpSpLocks noChangeAspect="1"/>
            </p:cNvGrpSpPr>
            <p:nvPr/>
          </p:nvGrpSpPr>
          <p:grpSpPr bwMode="auto">
            <a:xfrm>
              <a:off x="-175292" y="1507345"/>
              <a:ext cx="288290" cy="541020"/>
              <a:chOff x="1637" y="2587"/>
              <a:chExt cx="337" cy="654"/>
            </a:xfrm>
          </p:grpSpPr>
          <p:grpSp>
            <p:nvGrpSpPr>
              <p:cNvPr id="215" name="Group 69"/>
              <p:cNvGrpSpPr>
                <a:grpSpLocks noChangeAspect="1"/>
              </p:cNvGrpSpPr>
              <p:nvPr/>
            </p:nvGrpSpPr>
            <p:grpSpPr bwMode="auto">
              <a:xfrm>
                <a:off x="1637" y="2836"/>
                <a:ext cx="337" cy="405"/>
                <a:chOff x="1637" y="2836"/>
                <a:chExt cx="337" cy="405"/>
              </a:xfrm>
            </p:grpSpPr>
            <p:sp>
              <p:nvSpPr>
                <p:cNvPr id="217" name="Rectangle 70"/>
                <p:cNvSpPr>
                  <a:spLocks noChangeAspect="1" noChangeArrowheads="1"/>
                </p:cNvSpPr>
                <p:nvPr/>
              </p:nvSpPr>
              <p:spPr bwMode="auto">
                <a:xfrm>
                  <a:off x="1692" y="2836"/>
                  <a:ext cx="223" cy="117"/>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218" name="Rectangle 71"/>
                <p:cNvSpPr>
                  <a:spLocks noChangeAspect="1" noChangeArrowheads="1"/>
                </p:cNvSpPr>
                <p:nvPr/>
              </p:nvSpPr>
              <p:spPr bwMode="auto">
                <a:xfrm>
                  <a:off x="1637" y="2911"/>
                  <a:ext cx="337" cy="33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219" name="Oval 72"/>
                <p:cNvSpPr>
                  <a:spLocks noChangeAspect="1" noChangeArrowheads="1"/>
                </p:cNvSpPr>
                <p:nvPr/>
              </p:nvSpPr>
              <p:spPr bwMode="auto">
                <a:xfrm>
                  <a:off x="1637" y="2836"/>
                  <a:ext cx="120" cy="152"/>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220" name="Oval 73"/>
                <p:cNvSpPr>
                  <a:spLocks noChangeAspect="1" noChangeArrowheads="1"/>
                </p:cNvSpPr>
                <p:nvPr/>
              </p:nvSpPr>
              <p:spPr bwMode="auto">
                <a:xfrm>
                  <a:off x="1849" y="2836"/>
                  <a:ext cx="123" cy="146"/>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sp>
            <p:nvSpPr>
              <p:cNvPr id="216" name="Oval 74"/>
              <p:cNvSpPr>
                <a:spLocks noChangeAspect="1" noChangeArrowheads="1"/>
              </p:cNvSpPr>
              <p:nvPr/>
            </p:nvSpPr>
            <p:spPr bwMode="auto">
              <a:xfrm>
                <a:off x="1703" y="2587"/>
                <a:ext cx="207" cy="227"/>
              </a:xfrm>
              <a:prstGeom prst="ellipse">
                <a:avLst/>
              </a:prstGeom>
              <a:solidFill>
                <a:srgbClr val="00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grpSp>
          <p:nvGrpSpPr>
            <p:cNvPr id="189" name="Group 89"/>
            <p:cNvGrpSpPr>
              <a:grpSpLocks noChangeAspect="1"/>
            </p:cNvGrpSpPr>
            <p:nvPr/>
          </p:nvGrpSpPr>
          <p:grpSpPr bwMode="auto">
            <a:xfrm>
              <a:off x="-653130" y="1507345"/>
              <a:ext cx="288291" cy="541020"/>
              <a:chOff x="2173" y="2482"/>
              <a:chExt cx="336" cy="654"/>
            </a:xfrm>
          </p:grpSpPr>
          <p:sp>
            <p:nvSpPr>
              <p:cNvPr id="197" name="Oval 90"/>
              <p:cNvSpPr>
                <a:spLocks noChangeAspect="1" noChangeArrowheads="1"/>
              </p:cNvSpPr>
              <p:nvPr/>
            </p:nvSpPr>
            <p:spPr bwMode="auto">
              <a:xfrm>
                <a:off x="2240" y="2482"/>
                <a:ext cx="205" cy="225"/>
              </a:xfrm>
              <a:prstGeom prst="ellipse">
                <a:avLst/>
              </a:prstGeom>
              <a:solidFill>
                <a:srgbClr val="00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nvGrpSpPr>
              <p:cNvPr id="198" name="Group 91"/>
              <p:cNvGrpSpPr>
                <a:grpSpLocks noChangeAspect="1"/>
              </p:cNvGrpSpPr>
              <p:nvPr/>
            </p:nvGrpSpPr>
            <p:grpSpPr bwMode="auto">
              <a:xfrm>
                <a:off x="2173" y="2731"/>
                <a:ext cx="336" cy="405"/>
                <a:chOff x="2173" y="2731"/>
                <a:chExt cx="336" cy="405"/>
              </a:xfrm>
            </p:grpSpPr>
            <p:sp>
              <p:nvSpPr>
                <p:cNvPr id="199" name="Rectangle 92"/>
                <p:cNvSpPr>
                  <a:spLocks noChangeAspect="1" noChangeArrowheads="1"/>
                </p:cNvSpPr>
                <p:nvPr/>
              </p:nvSpPr>
              <p:spPr bwMode="auto">
                <a:xfrm>
                  <a:off x="2228" y="2731"/>
                  <a:ext cx="223" cy="116"/>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200" name="Rectangle 93"/>
                <p:cNvSpPr>
                  <a:spLocks noChangeAspect="1" noChangeArrowheads="1"/>
                </p:cNvSpPr>
                <p:nvPr/>
              </p:nvSpPr>
              <p:spPr bwMode="auto">
                <a:xfrm>
                  <a:off x="2173" y="2805"/>
                  <a:ext cx="336" cy="331"/>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201" name="Oval 94"/>
                <p:cNvSpPr>
                  <a:spLocks noChangeAspect="1" noChangeArrowheads="1"/>
                </p:cNvSpPr>
                <p:nvPr/>
              </p:nvSpPr>
              <p:spPr bwMode="auto">
                <a:xfrm>
                  <a:off x="2173" y="2731"/>
                  <a:ext cx="120" cy="151"/>
                </a:xfrm>
                <a:prstGeom prst="ellipse">
                  <a:avLst/>
                </a:prstGeom>
                <a:solidFill>
                  <a:srgbClr val="00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202" name="Oval 95"/>
                <p:cNvSpPr>
                  <a:spLocks noChangeAspect="1" noChangeArrowheads="1"/>
                </p:cNvSpPr>
                <p:nvPr/>
              </p:nvSpPr>
              <p:spPr bwMode="auto">
                <a:xfrm>
                  <a:off x="2384" y="2731"/>
                  <a:ext cx="124" cy="145"/>
                </a:xfrm>
                <a:prstGeom prst="ellipse">
                  <a:avLst/>
                </a:prstGeom>
                <a:solidFill>
                  <a:srgbClr val="00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grpSp>
        <p:grpSp>
          <p:nvGrpSpPr>
            <p:cNvPr id="187" name="Group 75"/>
            <p:cNvGrpSpPr>
              <a:grpSpLocks noChangeAspect="1"/>
            </p:cNvGrpSpPr>
            <p:nvPr/>
          </p:nvGrpSpPr>
          <p:grpSpPr bwMode="auto">
            <a:xfrm>
              <a:off x="-457200" y="1772816"/>
              <a:ext cx="288291" cy="541020"/>
              <a:chOff x="1838" y="2415"/>
              <a:chExt cx="335" cy="654"/>
            </a:xfrm>
          </p:grpSpPr>
          <p:sp>
            <p:nvSpPr>
              <p:cNvPr id="209" name="Oval 76"/>
              <p:cNvSpPr>
                <a:spLocks noChangeAspect="1" noChangeArrowheads="1"/>
              </p:cNvSpPr>
              <p:nvPr/>
            </p:nvSpPr>
            <p:spPr bwMode="auto">
              <a:xfrm>
                <a:off x="1904" y="2415"/>
                <a:ext cx="206" cy="227"/>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nvGrpSpPr>
              <p:cNvPr id="210" name="Group 77"/>
              <p:cNvGrpSpPr>
                <a:grpSpLocks noChangeAspect="1"/>
              </p:cNvGrpSpPr>
              <p:nvPr/>
            </p:nvGrpSpPr>
            <p:grpSpPr bwMode="auto">
              <a:xfrm>
                <a:off x="1838" y="2664"/>
                <a:ext cx="335" cy="405"/>
                <a:chOff x="1838" y="2664"/>
                <a:chExt cx="335" cy="405"/>
              </a:xfrm>
            </p:grpSpPr>
            <p:sp>
              <p:nvSpPr>
                <p:cNvPr id="211" name="Rectangle 78"/>
                <p:cNvSpPr>
                  <a:spLocks noChangeAspect="1" noChangeArrowheads="1"/>
                </p:cNvSpPr>
                <p:nvPr/>
              </p:nvSpPr>
              <p:spPr bwMode="auto">
                <a:xfrm>
                  <a:off x="1892" y="2664"/>
                  <a:ext cx="223" cy="117"/>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212" name="Rectangle 79"/>
                <p:cNvSpPr>
                  <a:spLocks noChangeAspect="1" noChangeArrowheads="1"/>
                </p:cNvSpPr>
                <p:nvPr/>
              </p:nvSpPr>
              <p:spPr bwMode="auto">
                <a:xfrm>
                  <a:off x="1838" y="2740"/>
                  <a:ext cx="335" cy="329"/>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213" name="Oval 80"/>
                <p:cNvSpPr>
                  <a:spLocks noChangeAspect="1" noChangeArrowheads="1"/>
                </p:cNvSpPr>
                <p:nvPr/>
              </p:nvSpPr>
              <p:spPr bwMode="auto">
                <a:xfrm>
                  <a:off x="1838" y="2664"/>
                  <a:ext cx="118" cy="153"/>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214" name="Oval 81"/>
                <p:cNvSpPr>
                  <a:spLocks noChangeAspect="1" noChangeArrowheads="1"/>
                </p:cNvSpPr>
                <p:nvPr/>
              </p:nvSpPr>
              <p:spPr bwMode="auto">
                <a:xfrm>
                  <a:off x="2048" y="2664"/>
                  <a:ext cx="123" cy="146"/>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grpSp>
        <p:grpSp>
          <p:nvGrpSpPr>
            <p:cNvPr id="188" name="Group 82"/>
            <p:cNvGrpSpPr>
              <a:grpSpLocks noChangeAspect="1"/>
            </p:cNvGrpSpPr>
            <p:nvPr/>
          </p:nvGrpSpPr>
          <p:grpSpPr bwMode="auto">
            <a:xfrm>
              <a:off x="0" y="1772816"/>
              <a:ext cx="288291" cy="541020"/>
              <a:chOff x="2099" y="2302"/>
              <a:chExt cx="336" cy="654"/>
            </a:xfrm>
          </p:grpSpPr>
          <p:grpSp>
            <p:nvGrpSpPr>
              <p:cNvPr id="203" name="Group 83"/>
              <p:cNvGrpSpPr>
                <a:grpSpLocks noChangeAspect="1"/>
              </p:cNvGrpSpPr>
              <p:nvPr/>
            </p:nvGrpSpPr>
            <p:grpSpPr bwMode="auto">
              <a:xfrm>
                <a:off x="2099" y="2550"/>
                <a:ext cx="336" cy="406"/>
                <a:chOff x="2099" y="2550"/>
                <a:chExt cx="336" cy="406"/>
              </a:xfrm>
            </p:grpSpPr>
            <p:sp>
              <p:nvSpPr>
                <p:cNvPr id="205" name="Rectangle 84"/>
                <p:cNvSpPr>
                  <a:spLocks noChangeAspect="1" noChangeArrowheads="1"/>
                </p:cNvSpPr>
                <p:nvPr/>
              </p:nvSpPr>
              <p:spPr bwMode="auto">
                <a:xfrm>
                  <a:off x="2155" y="2550"/>
                  <a:ext cx="221" cy="118"/>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206" name="Rectangle 85"/>
                <p:cNvSpPr>
                  <a:spLocks noChangeAspect="1" noChangeArrowheads="1"/>
                </p:cNvSpPr>
                <p:nvPr/>
              </p:nvSpPr>
              <p:spPr bwMode="auto">
                <a:xfrm>
                  <a:off x="2099" y="2626"/>
                  <a:ext cx="336" cy="330"/>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207" name="Oval 86"/>
                <p:cNvSpPr>
                  <a:spLocks noChangeAspect="1" noChangeArrowheads="1"/>
                </p:cNvSpPr>
                <p:nvPr/>
              </p:nvSpPr>
              <p:spPr bwMode="auto">
                <a:xfrm>
                  <a:off x="2099" y="2550"/>
                  <a:ext cx="119" cy="153"/>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208" name="Oval 87"/>
                <p:cNvSpPr>
                  <a:spLocks noChangeAspect="1" noChangeArrowheads="1"/>
                </p:cNvSpPr>
                <p:nvPr/>
              </p:nvSpPr>
              <p:spPr bwMode="auto">
                <a:xfrm>
                  <a:off x="2310" y="2550"/>
                  <a:ext cx="124" cy="146"/>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sp>
            <p:nvSpPr>
              <p:cNvPr id="204" name="Oval 88"/>
              <p:cNvSpPr>
                <a:spLocks noChangeAspect="1" noChangeArrowheads="1"/>
              </p:cNvSpPr>
              <p:nvPr/>
            </p:nvSpPr>
            <p:spPr bwMode="auto">
              <a:xfrm>
                <a:off x="2165" y="2302"/>
                <a:ext cx="208" cy="227"/>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grpSp>
          <p:nvGrpSpPr>
            <p:cNvPr id="190" name="Group 96"/>
            <p:cNvGrpSpPr>
              <a:grpSpLocks noChangeAspect="1"/>
            </p:cNvGrpSpPr>
            <p:nvPr/>
          </p:nvGrpSpPr>
          <p:grpSpPr bwMode="auto">
            <a:xfrm>
              <a:off x="-914400" y="1772816"/>
              <a:ext cx="288291" cy="541020"/>
              <a:chOff x="1445" y="2433"/>
              <a:chExt cx="337" cy="655"/>
            </a:xfrm>
          </p:grpSpPr>
          <p:grpSp>
            <p:nvGrpSpPr>
              <p:cNvPr id="191" name="Group 97"/>
              <p:cNvGrpSpPr>
                <a:grpSpLocks noChangeAspect="1"/>
              </p:cNvGrpSpPr>
              <p:nvPr/>
            </p:nvGrpSpPr>
            <p:grpSpPr bwMode="auto">
              <a:xfrm>
                <a:off x="1445" y="2682"/>
                <a:ext cx="337" cy="406"/>
                <a:chOff x="1445" y="2682"/>
                <a:chExt cx="337" cy="406"/>
              </a:xfrm>
            </p:grpSpPr>
            <p:sp>
              <p:nvSpPr>
                <p:cNvPr id="193" name="Rectangle 98"/>
                <p:cNvSpPr>
                  <a:spLocks noChangeAspect="1" noChangeArrowheads="1"/>
                </p:cNvSpPr>
                <p:nvPr/>
              </p:nvSpPr>
              <p:spPr bwMode="auto">
                <a:xfrm>
                  <a:off x="1502" y="2682"/>
                  <a:ext cx="222" cy="117"/>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194" name="Rectangle 99"/>
                <p:cNvSpPr>
                  <a:spLocks noChangeAspect="1" noChangeArrowheads="1"/>
                </p:cNvSpPr>
                <p:nvPr/>
              </p:nvSpPr>
              <p:spPr bwMode="auto">
                <a:xfrm>
                  <a:off x="1445" y="2757"/>
                  <a:ext cx="337" cy="331"/>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195" name="Oval 100"/>
                <p:cNvSpPr>
                  <a:spLocks noChangeAspect="1" noChangeArrowheads="1"/>
                </p:cNvSpPr>
                <p:nvPr/>
              </p:nvSpPr>
              <p:spPr bwMode="auto">
                <a:xfrm>
                  <a:off x="1445" y="2682"/>
                  <a:ext cx="121" cy="152"/>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sp>
              <p:nvSpPr>
                <p:cNvPr id="196" name="Oval 101"/>
                <p:cNvSpPr>
                  <a:spLocks noChangeAspect="1" noChangeArrowheads="1"/>
                </p:cNvSpPr>
                <p:nvPr/>
              </p:nvSpPr>
              <p:spPr bwMode="auto">
                <a:xfrm>
                  <a:off x="1658" y="2682"/>
                  <a:ext cx="122" cy="146"/>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sp>
            <p:nvSpPr>
              <p:cNvPr id="192" name="Oval 102"/>
              <p:cNvSpPr>
                <a:spLocks noChangeAspect="1" noChangeArrowheads="1"/>
              </p:cNvSpPr>
              <p:nvPr/>
            </p:nvSpPr>
            <p:spPr bwMode="auto">
              <a:xfrm>
                <a:off x="1511" y="2433"/>
                <a:ext cx="207" cy="227"/>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CH"/>
              </a:p>
            </p:txBody>
          </p:sp>
        </p:grpSp>
      </p:grpSp>
    </p:spTree>
    <p:extLst>
      <p:ext uri="{BB962C8B-B14F-4D97-AF65-F5344CB8AC3E}">
        <p14:creationId xmlns:p14="http://schemas.microsoft.com/office/powerpoint/2010/main" val="108995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3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717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718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719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7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p:bldP spid="7186" grpId="0"/>
      <p:bldP spid="7194" grpId="0"/>
      <p:bldP spid="7199" grpId="0"/>
      <p:bldP spid="232" grpId="0"/>
    </p:bld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a di 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400" b="0" i="0" u="none" strike="noStrike" cap="none" normalizeH="0" baseline="0" smtClean="0">
            <a:ln>
              <a:noFill/>
            </a:ln>
            <a:solidFill>
              <a:schemeClr val="tx1"/>
            </a:solidFill>
            <a:effectLst/>
            <a:latin typeface="Arial" charset="0"/>
          </a:defRPr>
        </a:defPPr>
      </a:lstStyle>
    </a:lnDef>
  </a:objectDefaults>
  <a:extraClrSchemeLst>
    <a:extraClrScheme>
      <a:clrScheme name="Tema di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a di Offi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a di Offi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a di Offic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a di Offi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a di Offi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a di Offi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a di Offi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a di Offi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843</Words>
  <Application>Microsoft Office PowerPoint</Application>
  <PresentationFormat>Bildschirmpräsentation (4:3)</PresentationFormat>
  <Paragraphs>246</Paragraphs>
  <Slides>15</Slides>
  <Notes>0</Notes>
  <HiddenSlides>0</HiddenSlides>
  <MMClips>1</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15</vt:i4>
      </vt:variant>
    </vt:vector>
  </HeadingPairs>
  <TitlesOfParts>
    <vt:vector size="17" baseType="lpstr">
      <vt:lpstr>Tema di Office</vt:lpstr>
      <vt:lpstr>Photo Editor Photo</vt:lpstr>
      <vt:lpstr>PowerPoint-Präsentation</vt:lpstr>
      <vt:lpstr>Contenuti</vt:lpstr>
      <vt:lpstr>Fasi della formazione</vt:lpstr>
      <vt:lpstr>Fasi dell’istruzione e modello base</vt:lpstr>
      <vt:lpstr>Memoria nell’apprendimento</vt:lpstr>
      <vt:lpstr>Ludendo docere</vt:lpstr>
      <vt:lpstr>Interazione e apprendimento</vt:lpstr>
      <vt:lpstr>Metodica d’insegnamento</vt:lpstr>
      <vt:lpstr>Formazioni di lavoro</vt:lpstr>
      <vt:lpstr>More learning less teaching</vt:lpstr>
      <vt:lpstr>Funzionamento Fass90 – Ver.1</vt:lpstr>
      <vt:lpstr>Funzionamento Fass90 – Ver.2</vt:lpstr>
      <vt:lpstr>Funzionamento Fass90 – Ver.3</vt:lpstr>
      <vt:lpstr>Correggere</vt:lpstr>
      <vt:lpstr>PowerPoint-Präsentation</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Norman Gobbi</dc:creator>
  <cp:lastModifiedBy>Enrico</cp:lastModifiedBy>
  <cp:revision>98</cp:revision>
  <dcterms:created xsi:type="dcterms:W3CDTF">2005-12-26T16:45:19Z</dcterms:created>
  <dcterms:modified xsi:type="dcterms:W3CDTF">2022-02-06T11:32:58Z</dcterms:modified>
</cp:coreProperties>
</file>